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34"/>
  </p:notesMasterIdLst>
  <p:handoutMasterIdLst>
    <p:handoutMasterId r:id="rId35"/>
  </p:handoutMasterIdLst>
  <p:sldIdLst>
    <p:sldId id="407" r:id="rId2"/>
    <p:sldId id="405" r:id="rId3"/>
    <p:sldId id="449" r:id="rId4"/>
    <p:sldId id="476" r:id="rId5"/>
    <p:sldId id="450" r:id="rId6"/>
    <p:sldId id="399" r:id="rId7"/>
    <p:sldId id="466" r:id="rId8"/>
    <p:sldId id="445" r:id="rId9"/>
    <p:sldId id="446" r:id="rId10"/>
    <p:sldId id="447" r:id="rId11"/>
    <p:sldId id="448" r:id="rId12"/>
    <p:sldId id="451" r:id="rId13"/>
    <p:sldId id="452" r:id="rId14"/>
    <p:sldId id="453" r:id="rId15"/>
    <p:sldId id="454" r:id="rId16"/>
    <p:sldId id="455" r:id="rId17"/>
    <p:sldId id="456" r:id="rId18"/>
    <p:sldId id="457" r:id="rId19"/>
    <p:sldId id="459" r:id="rId20"/>
    <p:sldId id="460" r:id="rId21"/>
    <p:sldId id="467" r:id="rId22"/>
    <p:sldId id="468" r:id="rId23"/>
    <p:sldId id="469" r:id="rId24"/>
    <p:sldId id="470" r:id="rId25"/>
    <p:sldId id="471" r:id="rId26"/>
    <p:sldId id="464" r:id="rId27"/>
    <p:sldId id="465" r:id="rId28"/>
    <p:sldId id="474" r:id="rId29"/>
    <p:sldId id="461" r:id="rId30"/>
    <p:sldId id="475" r:id="rId31"/>
    <p:sldId id="443" r:id="rId32"/>
    <p:sldId id="458" r:id="rId33"/>
  </p:sldIdLst>
  <p:sldSz cx="9144000" cy="6858000" type="screen4x3"/>
  <p:notesSz cx="6858000" cy="9144000"/>
  <p:embeddedFontLst>
    <p:embeddedFont>
      <p:font typeface="Rockwell" pitchFamily="18" charset="0"/>
      <p:regular r:id="rId36"/>
      <p:bold r:id="rId37"/>
      <p:italic r:id="rId38"/>
      <p:boldItalic r:id="rId39"/>
    </p:embeddedFont>
    <p:embeddedFont>
      <p:font typeface="나눔손글씨 펜" pitchFamily="66" charset="-127"/>
      <p:regular r:id="rId40"/>
    </p:embeddedFont>
    <p:embeddedFont>
      <p:font typeface="맑은 고딕" pitchFamily="50" charset="-127"/>
      <p:regular r:id="rId41"/>
      <p:bold r:id="rId42"/>
    </p:embeddedFont>
    <p:embeddedFont>
      <p:font typeface="Yoon 윤고딕 520_TT" charset="-127"/>
      <p:regular r:id="rId43"/>
    </p:embeddedFont>
    <p:embeddedFont>
      <p:font typeface="Calibri" pitchFamily="34" charset="0"/>
      <p:regular r:id="rId44"/>
      <p:bold r:id="rId45"/>
      <p:italic r:id="rId46"/>
      <p:boldItalic r:id="rId47"/>
    </p:embeddedFont>
    <p:embeddedFont>
      <p:font typeface="휴먼모음T" pitchFamily="18" charset="-127"/>
      <p:regular r:id="rId48"/>
    </p:embeddedFont>
    <p:embeddedFont>
      <p:font typeface="Verdana" pitchFamily="34" charset="0"/>
      <p:regular r:id="rId49"/>
      <p:bold r:id="rId50"/>
      <p:italic r:id="rId51"/>
      <p:boldItalic r:id="rId52"/>
    </p:embeddedFont>
    <p:embeddedFont>
      <p:font typeface="HY울릉도M" pitchFamily="18" charset="-127"/>
      <p:regular r:id="rId5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F8A"/>
    <a:srgbClr val="005A9E"/>
    <a:srgbClr val="224378"/>
    <a:srgbClr val="F68222"/>
    <a:srgbClr val="E53D09"/>
    <a:srgbClr val="212121"/>
    <a:srgbClr val="E4580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753" autoAdjust="0"/>
    <p:restoredTop sz="81106" autoAdjust="0"/>
  </p:normalViewPr>
  <p:slideViewPr>
    <p:cSldViewPr>
      <p:cViewPr>
        <p:scale>
          <a:sx n="75" d="100"/>
          <a:sy n="75" d="100"/>
        </p:scale>
        <p:origin x="-2172" y="-4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69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7.fntdata"/><Relationship Id="rId47" Type="http://schemas.openxmlformats.org/officeDocument/2006/relationships/font" Target="fonts/font12.fntdata"/><Relationship Id="rId50" Type="http://schemas.openxmlformats.org/officeDocument/2006/relationships/font" Target="fonts/font15.fntdata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6.fntdata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font" Target="fonts/font10.fntdata"/><Relationship Id="rId53" Type="http://schemas.openxmlformats.org/officeDocument/2006/relationships/font" Target="fonts/font1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49" Type="http://schemas.openxmlformats.org/officeDocument/2006/relationships/font" Target="fonts/font14.fntdata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9.fntdata"/><Relationship Id="rId52" Type="http://schemas.openxmlformats.org/officeDocument/2006/relationships/font" Target="fonts/font1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Relationship Id="rId43" Type="http://schemas.openxmlformats.org/officeDocument/2006/relationships/font" Target="fonts/font8.fntdata"/><Relationship Id="rId48" Type="http://schemas.openxmlformats.org/officeDocument/2006/relationships/font" Target="fonts/font13.fntdata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16.fntdata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B3C824-3BBC-49F4-9D7F-DFA3A466A7C8}" type="datetimeFigureOut">
              <a:rPr lang="en-US" smtClean="0"/>
              <a:t>8/6/2013</a:t>
            </a:fld>
            <a:endParaRPr 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038F46-CBE8-4E00-B14C-75AEBED588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00869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7B2A1F-21CC-4D27-89D1-07159B5CD8DE}" type="datetimeFigureOut">
              <a:rPr lang="ko-KR" altLang="en-US" smtClean="0"/>
              <a:pPr/>
              <a:t>2013-08-06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1D1C38-D2B9-4CC4-9AFE-EE7D12A84A9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466230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안녕하세요</a:t>
            </a:r>
            <a:r>
              <a:rPr lang="en-US" altLang="ko-KR" dirty="0" smtClean="0"/>
              <a:t>. Team ABC </a:t>
            </a:r>
            <a:r>
              <a:rPr lang="ko-KR" altLang="en-US" dirty="0" smtClean="0"/>
              <a:t>발표를 맡은 </a:t>
            </a:r>
            <a:r>
              <a:rPr lang="en-US" altLang="ko-KR" dirty="0" smtClean="0"/>
              <a:t>23-2</a:t>
            </a:r>
            <a:r>
              <a:rPr lang="ko-KR" altLang="en-US" dirty="0" smtClean="0"/>
              <a:t>기 최현빈입니다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지금부터 발표를 시작하겠습니다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1D1C38-D2B9-4CC4-9AFE-EE7D12A84A9F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94873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또한</a:t>
            </a:r>
            <a:r>
              <a:rPr lang="en-US" altLang="ko-KR" dirty="0" smtClean="0"/>
              <a:t>, PC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대 </a:t>
            </a:r>
            <a:r>
              <a:rPr lang="en-US" altLang="ko-KR" baseline="0" dirty="0" smtClean="0"/>
              <a:t>PC, PC </a:t>
            </a:r>
            <a:r>
              <a:rPr lang="ko-KR" altLang="en-US" baseline="0" dirty="0" smtClean="0"/>
              <a:t>대 </a:t>
            </a:r>
            <a:r>
              <a:rPr lang="ko-KR" altLang="en-US" baseline="0" dirty="0" err="1" smtClean="0"/>
              <a:t>안드로이드간</a:t>
            </a:r>
            <a:r>
              <a:rPr lang="ko-KR" altLang="en-US" baseline="0" dirty="0" smtClean="0"/>
              <a:t> 입력장치 제어 기능을 구현함으로써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다중 환경 접속에서 주체가 되는 서버의 입력장치를 다른 연결된 클라이언트에서 공유할 수 있도록 할 것입니다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1D1C38-D2B9-4CC4-9AFE-EE7D12A84A9F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82767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마지막으로</a:t>
            </a:r>
            <a:r>
              <a:rPr lang="en-US" altLang="ko-KR" dirty="0" smtClean="0"/>
              <a:t>, USB </a:t>
            </a:r>
            <a:r>
              <a:rPr lang="ko-KR" altLang="en-US" dirty="0" smtClean="0"/>
              <a:t>가상화를 위해</a:t>
            </a:r>
            <a:r>
              <a:rPr lang="en-US" altLang="ko-KR" dirty="0" smtClean="0"/>
              <a:t>, </a:t>
            </a:r>
            <a:r>
              <a:rPr lang="ko-KR" altLang="en-US" dirty="0" smtClean="0"/>
              <a:t>서로 다른 환경에서의 입력장치 공유를 위해 꼭 필요한 네트워크 연결로</a:t>
            </a:r>
            <a:r>
              <a:rPr lang="en-US" altLang="ko-KR" dirty="0" smtClean="0"/>
              <a:t>, Socket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통신 기능을 이용할 것입니다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1D1C38-D2B9-4CC4-9AFE-EE7D12A84A9F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22357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저희 개발 내용입니다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먼저 프로그램 구성도를 </a:t>
            </a:r>
            <a:r>
              <a:rPr lang="ko-KR" altLang="en-US" dirty="0" err="1" smtClean="0"/>
              <a:t>말씀드리겠습니다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두 </a:t>
            </a:r>
            <a:r>
              <a:rPr lang="en-US" altLang="ko-KR" dirty="0" smtClean="0"/>
              <a:t>PC</a:t>
            </a:r>
            <a:r>
              <a:rPr lang="ko-KR" altLang="en-US" dirty="0" smtClean="0"/>
              <a:t>가 논리적으로 네트워크 연결된 모습을 간단하게 그림으로 나타내 보았습니다</a:t>
            </a:r>
            <a:r>
              <a:rPr lang="en-US" altLang="ko-KR" dirty="0" smtClean="0"/>
              <a:t>. PC</a:t>
            </a:r>
            <a:r>
              <a:rPr lang="ko-KR" altLang="en-US" dirty="0" smtClean="0"/>
              <a:t>간에서는 </a:t>
            </a:r>
            <a:r>
              <a:rPr lang="en-US" altLang="ko-KR" dirty="0" smtClean="0"/>
              <a:t>USB </a:t>
            </a:r>
            <a:r>
              <a:rPr lang="ko-KR" altLang="en-US" dirty="0" smtClean="0"/>
              <a:t>장치 공유가 가능하도록 개발할 것입니다</a:t>
            </a:r>
            <a:r>
              <a:rPr lang="en-US" altLang="ko-KR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1D1C38-D2B9-4CC4-9AFE-EE7D12A84A9F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90468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다음은 입력장치</a:t>
            </a:r>
            <a:r>
              <a:rPr lang="en-US" altLang="ko-KR" dirty="0" smtClean="0"/>
              <a:t>(</a:t>
            </a:r>
            <a:r>
              <a:rPr lang="ko-KR" altLang="en-US" dirty="0" smtClean="0"/>
              <a:t>키보드</a:t>
            </a:r>
            <a:r>
              <a:rPr lang="en-US" altLang="ko-KR" dirty="0" smtClean="0"/>
              <a:t>, </a:t>
            </a:r>
            <a:r>
              <a:rPr lang="ko-KR" altLang="en-US" dirty="0" smtClean="0"/>
              <a:t>마우스</a:t>
            </a:r>
            <a:r>
              <a:rPr lang="en-US" altLang="ko-KR" dirty="0" smtClean="0"/>
              <a:t>)</a:t>
            </a:r>
            <a:r>
              <a:rPr lang="ko-KR" altLang="en-US" dirty="0" smtClean="0"/>
              <a:t>를 공유 및 제어하는 것을 그림으로 간단히 나타내보았습니다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윈도우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윈도우간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윈도우 </a:t>
            </a:r>
            <a:r>
              <a:rPr lang="en-US" altLang="ko-KR" dirty="0" smtClean="0"/>
              <a:t>– </a:t>
            </a:r>
            <a:r>
              <a:rPr lang="ko-KR" altLang="en-US" dirty="0" err="1" smtClean="0"/>
              <a:t>안드로이드간</a:t>
            </a:r>
            <a:r>
              <a:rPr lang="ko-KR" altLang="en-US" dirty="0" smtClean="0"/>
              <a:t> 제어 기능을 개발하겠습니다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1D1C38-D2B9-4CC4-9AFE-EE7D12A84A9F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59432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소켓 통신으로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서버 </a:t>
            </a:r>
            <a:r>
              <a:rPr lang="en-US" altLang="ko-KR" dirty="0" smtClean="0"/>
              <a:t>‘/ </a:t>
            </a:r>
            <a:r>
              <a:rPr lang="ko-KR" altLang="en-US" dirty="0" smtClean="0"/>
              <a:t>클라이언트 구조를 가지는 형식으로 개발할 것입니다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프로토콜은 </a:t>
            </a:r>
            <a:r>
              <a:rPr lang="en-US" altLang="ko-KR" dirty="0" smtClean="0"/>
              <a:t>UDP</a:t>
            </a:r>
            <a:r>
              <a:rPr lang="ko-KR" altLang="en-US" dirty="0" smtClean="0"/>
              <a:t>를 사용하며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신속한 데이터 전송을 위해 선택하게 되었습니다</a:t>
            </a:r>
            <a:r>
              <a:rPr lang="en-US" altLang="ko-KR" dirty="0" smtClean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1D1C38-D2B9-4CC4-9AFE-EE7D12A84A9F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88948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다음은 </a:t>
            </a:r>
            <a:r>
              <a:rPr lang="en-US" altLang="ko-KR" dirty="0" smtClean="0"/>
              <a:t>USB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장치 공유를 위해 그 쪽 개발 부분을 </a:t>
            </a:r>
            <a:r>
              <a:rPr lang="ko-KR" altLang="en-US" baseline="0" dirty="0" err="1" smtClean="0"/>
              <a:t>설명드리겠습니다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위에 보이는 그림은 </a:t>
            </a:r>
            <a:r>
              <a:rPr lang="en-US" altLang="ko-KR" baseline="0" dirty="0" smtClean="0"/>
              <a:t>USB </a:t>
            </a:r>
            <a:r>
              <a:rPr lang="ko-KR" altLang="en-US" baseline="0" dirty="0" err="1" smtClean="0"/>
              <a:t>스택</a:t>
            </a:r>
            <a:r>
              <a:rPr lang="ko-KR" altLang="en-US" baseline="0" dirty="0" smtClean="0"/>
              <a:t> 구조입니다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가장 </a:t>
            </a:r>
            <a:r>
              <a:rPr lang="ko-KR" altLang="en-US" baseline="0" dirty="0" err="1" smtClean="0"/>
              <a:t>하윗단에</a:t>
            </a:r>
            <a:r>
              <a:rPr lang="ko-KR" altLang="en-US" baseline="0" dirty="0" smtClean="0"/>
              <a:t> 있는 </a:t>
            </a:r>
            <a:r>
              <a:rPr lang="en-US" altLang="ko-KR" baseline="0" dirty="0" smtClean="0"/>
              <a:t>USB </a:t>
            </a:r>
            <a:r>
              <a:rPr lang="ko-KR" altLang="en-US" baseline="0" dirty="0" smtClean="0"/>
              <a:t>버스 인터페이스는 하드웨어적 부분인데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이것을 소프트웨어 버스로 연결하여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원격지에 있는 </a:t>
            </a:r>
            <a:r>
              <a:rPr lang="en-US" altLang="ko-KR" baseline="0" dirty="0" smtClean="0"/>
              <a:t>USB </a:t>
            </a:r>
            <a:r>
              <a:rPr lang="ko-KR" altLang="en-US" baseline="0" dirty="0" smtClean="0"/>
              <a:t>장치를 자신의 장치처럼 인식하게 만드는 것이 저희 개발 내용입니다</a:t>
            </a:r>
            <a:r>
              <a:rPr lang="en-US" altLang="ko-KR" baseline="0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1D1C38-D2B9-4CC4-9AFE-EE7D12A84A9F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25953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이것은 아까 </a:t>
            </a:r>
            <a:r>
              <a:rPr lang="en-US" altLang="ko-KR" dirty="0" smtClean="0"/>
              <a:t>USB </a:t>
            </a:r>
            <a:r>
              <a:rPr lang="ko-KR" altLang="en-US" dirty="0" smtClean="0"/>
              <a:t>구조를 좀 더 자세히 나타낸 그림입니다</a:t>
            </a:r>
            <a:r>
              <a:rPr lang="en-US" altLang="ko-KR" dirty="0" smtClean="0"/>
              <a:t>. Host Controller</a:t>
            </a:r>
            <a:r>
              <a:rPr lang="en-US" altLang="ko-KR" baseline="0" dirty="0" smtClean="0"/>
              <a:t> Driver</a:t>
            </a:r>
            <a:r>
              <a:rPr lang="ko-KR" altLang="en-US" baseline="0" dirty="0" smtClean="0"/>
              <a:t>를 </a:t>
            </a:r>
            <a:r>
              <a:rPr lang="ko-KR" altLang="en-US" baseline="0" dirty="0" err="1" smtClean="0"/>
              <a:t>커널</a:t>
            </a:r>
            <a:r>
              <a:rPr lang="ko-KR" altLang="en-US" baseline="0" dirty="0" smtClean="0"/>
              <a:t> 모듈로 구성하여</a:t>
            </a:r>
            <a:r>
              <a:rPr lang="en-US" altLang="ko-KR" baseline="0" dirty="0" smtClean="0"/>
              <a:t>, </a:t>
            </a:r>
            <a:r>
              <a:rPr lang="ko-KR" altLang="en-US" baseline="0" dirty="0" err="1" smtClean="0"/>
              <a:t>커널에</a:t>
            </a:r>
            <a:r>
              <a:rPr lang="ko-KR" altLang="en-US" baseline="0" dirty="0" smtClean="0"/>
              <a:t> 로딩되어 수행하면 </a:t>
            </a:r>
            <a:r>
              <a:rPr lang="en-US" altLang="ko-KR" baseline="0" dirty="0" smtClean="0"/>
              <a:t>USB</a:t>
            </a:r>
            <a:r>
              <a:rPr lang="ko-KR" altLang="en-US" baseline="0" dirty="0" smtClean="0"/>
              <a:t>를 가상화하여 원격으로 인식하게 됩니다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1D1C38-D2B9-4CC4-9AFE-EE7D12A84A9F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67733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다음은 </a:t>
            </a:r>
            <a:r>
              <a:rPr lang="en-US" altLang="ko-KR" dirty="0" smtClean="0"/>
              <a:t>PC-</a:t>
            </a:r>
            <a:r>
              <a:rPr lang="en-US" altLang="ko-KR" baseline="0" dirty="0" smtClean="0"/>
              <a:t> </a:t>
            </a:r>
            <a:r>
              <a:rPr lang="ko-KR" altLang="en-US" baseline="0" dirty="0" err="1" smtClean="0"/>
              <a:t>안드로이드</a:t>
            </a:r>
            <a:r>
              <a:rPr lang="ko-KR" altLang="en-US" baseline="0" dirty="0" smtClean="0"/>
              <a:t> 간 입력장치 제어 </a:t>
            </a:r>
            <a:r>
              <a:rPr lang="ko-KR" altLang="en-US" baseline="0" dirty="0" err="1" smtClean="0"/>
              <a:t>개발쪽을</a:t>
            </a:r>
            <a:r>
              <a:rPr lang="ko-KR" altLang="en-US" baseline="0" dirty="0" smtClean="0"/>
              <a:t> 설명하겠습니다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err="1" smtClean="0"/>
              <a:t>안드로이드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폰에서</a:t>
            </a:r>
            <a:r>
              <a:rPr lang="ko-KR" altLang="en-US" baseline="0" dirty="0" smtClean="0"/>
              <a:t> 마우스 커서를 가상화시키기 위해서는</a:t>
            </a:r>
            <a:r>
              <a:rPr lang="en-US" altLang="ko-KR" baseline="0" dirty="0" smtClean="0"/>
              <a:t>, </a:t>
            </a:r>
            <a:r>
              <a:rPr lang="ko-KR" altLang="en-US" baseline="0" dirty="0" err="1" smtClean="0"/>
              <a:t>안드로이드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Service</a:t>
            </a:r>
            <a:r>
              <a:rPr lang="ko-KR" altLang="en-US" baseline="0" dirty="0" smtClean="0"/>
              <a:t>에 </a:t>
            </a:r>
            <a:r>
              <a:rPr lang="en-US" altLang="ko-KR" baseline="0" dirty="0" smtClean="0"/>
              <a:t>View</a:t>
            </a:r>
            <a:r>
              <a:rPr lang="ko-KR" altLang="en-US" baseline="0" dirty="0" smtClean="0"/>
              <a:t>를 추가하여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항상 백그라운드에서 돌아가게 하여서 화면에 커서를 표시하게 할 것입니다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1D1C38-D2B9-4CC4-9AFE-EE7D12A84A9F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058642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입력장치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즉 키보드의 경우에는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터치 이벤트를 받는 부분이 </a:t>
            </a:r>
            <a:r>
              <a:rPr lang="en-US" altLang="ko-KR" baseline="0" dirty="0" smtClean="0"/>
              <a:t>Kernel </a:t>
            </a:r>
            <a:r>
              <a:rPr lang="ko-KR" altLang="en-US" baseline="0" dirty="0" smtClean="0"/>
              <a:t>을 통해</a:t>
            </a:r>
            <a:r>
              <a:rPr lang="en-US" altLang="ko-KR" baseline="0" dirty="0" smtClean="0"/>
              <a:t>, </a:t>
            </a:r>
            <a:r>
              <a:rPr lang="en-US" altLang="ko-KR" baseline="0" dirty="0" err="1" smtClean="0"/>
              <a:t>EventHub</a:t>
            </a:r>
            <a:r>
              <a:rPr lang="ko-KR" altLang="en-US" baseline="0" dirty="0" smtClean="0"/>
              <a:t>에 값을 전달해야 하는데</a:t>
            </a:r>
            <a:r>
              <a:rPr lang="en-US" altLang="ko-KR" baseline="0" dirty="0" smtClean="0"/>
              <a:t>, </a:t>
            </a:r>
            <a:r>
              <a:rPr lang="en-US" altLang="ko-KR" baseline="0" dirty="0" err="1" smtClean="0"/>
              <a:t>EventHub</a:t>
            </a:r>
            <a:r>
              <a:rPr lang="ko-KR" altLang="en-US" baseline="0" dirty="0" smtClean="0"/>
              <a:t>에 값을 직접 전달하지 못하므로</a:t>
            </a:r>
            <a:r>
              <a:rPr lang="en-US" altLang="ko-KR" baseline="0" dirty="0" smtClean="0"/>
              <a:t>, Kernel</a:t>
            </a:r>
            <a:r>
              <a:rPr lang="ko-KR" altLang="en-US" baseline="0" dirty="0" smtClean="0"/>
              <a:t>단에서 </a:t>
            </a:r>
            <a:r>
              <a:rPr lang="en-US" altLang="ko-KR" baseline="0" dirty="0" smtClean="0"/>
              <a:t>Device Driver</a:t>
            </a:r>
            <a:r>
              <a:rPr lang="ko-KR" altLang="en-US" baseline="0" dirty="0" smtClean="0"/>
              <a:t>를 이용해서 직접 제어하게 됩니다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그리고 </a:t>
            </a:r>
            <a:r>
              <a:rPr lang="en-US" altLang="ko-KR" baseline="0" dirty="0" smtClean="0"/>
              <a:t>Device Driver</a:t>
            </a:r>
            <a:r>
              <a:rPr lang="ko-KR" altLang="en-US" baseline="0" dirty="0" smtClean="0"/>
              <a:t>에 대한 사용자 권한을 얻기 위해서 </a:t>
            </a:r>
            <a:r>
              <a:rPr lang="ko-KR" altLang="en-US" baseline="0" dirty="0" err="1" smtClean="0"/>
              <a:t>루팅된</a:t>
            </a:r>
            <a:r>
              <a:rPr lang="ko-KR" altLang="en-US" baseline="0" dirty="0" smtClean="0"/>
              <a:t> 디바이스와 </a:t>
            </a:r>
            <a:r>
              <a:rPr lang="en-US" altLang="ko-KR" baseline="0" dirty="0" err="1" smtClean="0"/>
              <a:t>BusyBox</a:t>
            </a:r>
            <a:r>
              <a:rPr lang="ko-KR" altLang="en-US" baseline="0" dirty="0" smtClean="0"/>
              <a:t>를 활용 할 예정입니다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1D1C38-D2B9-4CC4-9AFE-EE7D12A84A9F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00932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다음은 네트워크로 연결된 장치들이 통신하기 위해 주고 받는 </a:t>
            </a:r>
            <a:r>
              <a:rPr lang="ko-KR" altLang="en-US" dirty="0" err="1" smtClean="0"/>
              <a:t>패킷입니다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위는 키보드를 눌렀을 때 통신하는 </a:t>
            </a:r>
            <a:r>
              <a:rPr lang="ko-KR" altLang="en-US" dirty="0" err="1" smtClean="0"/>
              <a:t>패킷이고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아래는 커서 위치 좌표를 주고받을 때 사용하는 </a:t>
            </a:r>
            <a:r>
              <a:rPr lang="ko-KR" altLang="en-US" dirty="0" err="1" smtClean="0"/>
              <a:t>패킷입니다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맨 앞은 보내는 장치에 번호를 매겨서 보내고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번호를 </a:t>
            </a:r>
            <a:r>
              <a:rPr lang="ko-KR" altLang="en-US" dirty="0" err="1" smtClean="0"/>
              <a:t>부여받은</a:t>
            </a:r>
            <a:r>
              <a:rPr lang="ko-KR" altLang="en-US" dirty="0" smtClean="0"/>
              <a:t> 받는 장치를 그 뒤에 표시합니다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키보드인지 마우스인지를 </a:t>
            </a:r>
            <a:r>
              <a:rPr lang="en-US" altLang="ko-KR" dirty="0" smtClean="0"/>
              <a:t>1bit</a:t>
            </a:r>
            <a:r>
              <a:rPr lang="ko-KR" altLang="en-US" dirty="0" smtClean="0"/>
              <a:t>로 표현한 후 뒤는 키 코드와 </a:t>
            </a:r>
            <a:r>
              <a:rPr lang="en-US" altLang="ko-KR" dirty="0" err="1" smtClean="0"/>
              <a:t>xy</a:t>
            </a:r>
            <a:r>
              <a:rPr lang="ko-KR" altLang="en-US" dirty="0" smtClean="0"/>
              <a:t>좌표로 나누어지게 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1D1C38-D2B9-4CC4-9AFE-EE7D12A84A9F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0988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차례는 다음과 같습니다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간략하게 </a:t>
            </a:r>
            <a:r>
              <a:rPr lang="ko-KR" altLang="en-US" dirty="0" err="1" smtClean="0"/>
              <a:t>팀소개와</a:t>
            </a:r>
            <a:r>
              <a:rPr lang="ko-KR" altLang="en-US" dirty="0" smtClean="0"/>
              <a:t> 팀원 소개 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저희 프로젝트의 개발에 대해 차례대로 설명하겠습니다</a:t>
            </a:r>
            <a:r>
              <a:rPr lang="en-US" altLang="ko-KR" dirty="0" smtClean="0"/>
              <a:t>.</a:t>
            </a: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1D1C38-D2B9-4CC4-9AFE-EE7D12A84A9F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UI </a:t>
            </a:r>
            <a:r>
              <a:rPr lang="ko-KR" altLang="en-US" dirty="0" smtClean="0"/>
              <a:t>설명 시나리오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1D1C38-D2B9-4CC4-9AFE-EE7D12A84A9F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904951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1D1C38-D2B9-4CC4-9AFE-EE7D12A84A9F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904951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1D1C38-D2B9-4CC4-9AFE-EE7D12A84A9F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904951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1D1C38-D2B9-4CC4-9AFE-EE7D12A84A9F}" type="slidenum">
              <a:rPr lang="ko-KR" altLang="en-US" smtClean="0"/>
              <a:pPr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904951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1D1C38-D2B9-4CC4-9AFE-EE7D12A84A9F}" type="slidenum">
              <a:rPr lang="ko-KR" altLang="en-US" smtClean="0"/>
              <a:pPr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904951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다음은 개발 일정입니다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가장 핵심이 되는 부분인 </a:t>
            </a:r>
            <a:r>
              <a:rPr lang="en-US" altLang="ko-KR" dirty="0" smtClean="0"/>
              <a:t>USB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가상화 부분을 </a:t>
            </a:r>
            <a:r>
              <a:rPr lang="ko-KR" altLang="en-US" baseline="0" dirty="0" err="1" smtClean="0"/>
              <a:t>김찬</a:t>
            </a:r>
            <a:r>
              <a:rPr lang="ko-KR" altLang="en-US" baseline="0" dirty="0" smtClean="0"/>
              <a:t> 팀원이 맡았습니다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윈도우 </a:t>
            </a:r>
            <a:r>
              <a:rPr lang="en-US" altLang="ko-KR" baseline="0" dirty="0" smtClean="0"/>
              <a:t>Device Driver </a:t>
            </a:r>
            <a:r>
              <a:rPr lang="ko-KR" altLang="en-US" baseline="0" dirty="0" smtClean="0"/>
              <a:t>대부분의 기능을 구현할 예정이고</a:t>
            </a:r>
            <a:r>
              <a:rPr lang="en-US" altLang="ko-KR" baseline="0" dirty="0" smtClean="0"/>
              <a:t>, USB </a:t>
            </a:r>
            <a:r>
              <a:rPr lang="ko-KR" altLang="en-US" baseline="0" dirty="0" smtClean="0"/>
              <a:t>드라이버 구현을 할 것입니다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1D1C38-D2B9-4CC4-9AFE-EE7D12A84A9F}" type="slidenum">
              <a:rPr lang="ko-KR" altLang="en-US" smtClean="0"/>
              <a:pPr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547515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다음은 윤재석 팀원입니다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err="1" smtClean="0"/>
              <a:t>안드로이드</a:t>
            </a:r>
            <a:r>
              <a:rPr lang="ko-KR" altLang="en-US" dirty="0" smtClean="0"/>
              <a:t>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윈도우 간 제어 기능과 </a:t>
            </a:r>
            <a:r>
              <a:rPr lang="ko-KR" altLang="en-US" dirty="0" err="1" smtClean="0"/>
              <a:t>안드로이드</a:t>
            </a:r>
            <a:r>
              <a:rPr lang="ko-KR" altLang="en-US" dirty="0" smtClean="0"/>
              <a:t> </a:t>
            </a:r>
            <a:r>
              <a:rPr lang="en-US" altLang="ko-KR" dirty="0" smtClean="0"/>
              <a:t>Application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등 </a:t>
            </a:r>
            <a:r>
              <a:rPr lang="ko-KR" altLang="en-US" baseline="0" dirty="0" err="1" smtClean="0"/>
              <a:t>안드로이드</a:t>
            </a:r>
            <a:r>
              <a:rPr lang="ko-KR" altLang="en-US" baseline="0" dirty="0" smtClean="0"/>
              <a:t> 쪽 기능을 거의 다 구현할 예정입니다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1D1C38-D2B9-4CC4-9AFE-EE7D12A84A9F}" type="slidenum">
              <a:rPr lang="ko-KR" altLang="en-US" smtClean="0"/>
              <a:pPr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93539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다음은 저의 일정입니다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윈도우 상에서 프로그램 전체 </a:t>
            </a:r>
            <a:r>
              <a:rPr lang="en-US" altLang="ko-KR" dirty="0" smtClean="0"/>
              <a:t>UI, </a:t>
            </a:r>
            <a:r>
              <a:rPr lang="ko-KR" altLang="en-US" dirty="0" err="1" smtClean="0"/>
              <a:t>왼도우</a:t>
            </a:r>
            <a:r>
              <a:rPr lang="ko-KR" altLang="en-US" dirty="0" smtClean="0"/>
              <a:t> 간 입력장치 제어</a:t>
            </a:r>
            <a:r>
              <a:rPr lang="en-US" altLang="ko-KR" dirty="0" smtClean="0"/>
              <a:t>, </a:t>
            </a:r>
            <a:r>
              <a:rPr lang="ko-KR" altLang="en-US" dirty="0" smtClean="0"/>
              <a:t>서로 통신하는 서버</a:t>
            </a:r>
            <a:r>
              <a:rPr lang="en-US" altLang="ko-KR" dirty="0" smtClean="0"/>
              <a:t>-</a:t>
            </a:r>
            <a:r>
              <a:rPr lang="ko-KR" altLang="en-US" dirty="0" smtClean="0"/>
              <a:t>클라이언트 기능을 구현 할 예정입니다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1D1C38-D2B9-4CC4-9AFE-EE7D12A84A9F}" type="slidenum">
              <a:rPr lang="ko-KR" altLang="en-US" smtClean="0"/>
              <a:pPr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899722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개발환경은 다음과 같습니다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OS</a:t>
            </a:r>
            <a:r>
              <a:rPr lang="ko-KR" altLang="en-US" dirty="0" smtClean="0"/>
              <a:t>는 윈도우</a:t>
            </a:r>
            <a:r>
              <a:rPr lang="en-US" altLang="ko-KR" dirty="0" smtClean="0"/>
              <a:t>7</a:t>
            </a:r>
            <a:r>
              <a:rPr lang="ko-KR" altLang="en-US" dirty="0" smtClean="0"/>
              <a:t>과 </a:t>
            </a:r>
            <a:r>
              <a:rPr lang="ko-KR" altLang="en-US" dirty="0" err="1" smtClean="0"/>
              <a:t>안드로이드</a:t>
            </a:r>
            <a:r>
              <a:rPr lang="en-US" altLang="ko-KR" dirty="0" smtClean="0"/>
              <a:t>,</a:t>
            </a:r>
          </a:p>
          <a:p>
            <a:r>
              <a:rPr lang="en-US" altLang="ko-KR" dirty="0" smtClean="0"/>
              <a:t>Visual Studio2010,</a:t>
            </a:r>
            <a:r>
              <a:rPr lang="en-US" altLang="ko-KR" baseline="0" dirty="0" smtClean="0"/>
              <a:t> Eclipse, </a:t>
            </a:r>
            <a:r>
              <a:rPr lang="en-US" altLang="ko-KR" baseline="0" dirty="0" err="1" smtClean="0"/>
              <a:t>git</a:t>
            </a:r>
            <a:r>
              <a:rPr lang="en-US" altLang="ko-KR" baseline="0" dirty="0" smtClean="0"/>
              <a:t>, </a:t>
            </a:r>
            <a:r>
              <a:rPr lang="en-US" altLang="ko-KR" baseline="0" dirty="0" err="1" smtClean="0"/>
              <a:t>trello</a:t>
            </a:r>
            <a:r>
              <a:rPr lang="ko-KR" altLang="en-US" baseline="0" dirty="0" smtClean="0"/>
              <a:t>를 툴로 쓰고</a:t>
            </a:r>
            <a:r>
              <a:rPr lang="en-US" altLang="ko-KR" baseline="0" dirty="0" smtClean="0"/>
              <a:t>,</a:t>
            </a:r>
          </a:p>
          <a:p>
            <a:r>
              <a:rPr lang="en-US" altLang="ko-KR" baseline="0" dirty="0" smtClean="0"/>
              <a:t>GalaxyS2LTE</a:t>
            </a:r>
            <a:r>
              <a:rPr lang="ko-KR" altLang="en-US" baseline="0" dirty="0" smtClean="0"/>
              <a:t>를 장치로 쓸 것입니다</a:t>
            </a:r>
            <a:r>
              <a:rPr lang="en-US" altLang="ko-KR" baseline="0" dirty="0" smtClean="0"/>
              <a:t>.</a:t>
            </a:r>
          </a:p>
          <a:p>
            <a:r>
              <a:rPr lang="en-US" altLang="ko-KR" baseline="0" dirty="0" smtClean="0"/>
              <a:t>C, C++, Java</a:t>
            </a:r>
            <a:r>
              <a:rPr lang="ko-KR" altLang="en-US" baseline="0" dirty="0" smtClean="0"/>
              <a:t>를 주 언어로 사용할 것입니다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1D1C38-D2B9-4CC4-9AFE-EE7D12A84A9F}" type="slidenum">
              <a:rPr lang="ko-KR" altLang="en-US" smtClean="0"/>
              <a:pPr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819417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저희 프로그램의 최종 목표이자 포부입니다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err="1" smtClean="0"/>
              <a:t>PassU</a:t>
            </a:r>
            <a:r>
              <a:rPr lang="ko-KR" altLang="en-US" dirty="0" smtClean="0"/>
              <a:t>는 삼성 소프트웨어 멤버십에 기본으로 제공되는 응용프로그램이 되고 싶습니다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신입 회원이든 기존 회원이든 상관없이</a:t>
            </a:r>
            <a:r>
              <a:rPr lang="en-US" altLang="ko-KR" dirty="0" smtClean="0"/>
              <a:t>, </a:t>
            </a:r>
            <a:r>
              <a:rPr lang="ko-KR" altLang="en-US" dirty="0" smtClean="0"/>
              <a:t>모든 컴퓨터에 깔려 있어 편하게 쓸 수 있는 프로그램이 되는 것이 저희 최종 목표입니다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1D1C38-D2B9-4CC4-9AFE-EE7D12A84A9F}" type="slidenum">
              <a:rPr lang="ko-KR" altLang="en-US" smtClean="0"/>
              <a:pPr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46637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먼저 저희 팀 소개를 하겠습니다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어제 제가 </a:t>
            </a:r>
            <a:r>
              <a:rPr lang="en-US" altLang="ko-KR" dirty="0" smtClean="0"/>
              <a:t>ABC </a:t>
            </a:r>
            <a:r>
              <a:rPr lang="ko-KR" altLang="en-US" dirty="0" err="1" smtClean="0"/>
              <a:t>초콜렛을</a:t>
            </a:r>
            <a:r>
              <a:rPr lang="ko-KR" altLang="en-US" dirty="0" smtClean="0"/>
              <a:t> 사 먹어서 이런 </a:t>
            </a:r>
            <a:r>
              <a:rPr lang="ko-KR" altLang="en-US" dirty="0" err="1" smtClean="0"/>
              <a:t>팀명을</a:t>
            </a:r>
            <a:r>
              <a:rPr lang="ko-KR" altLang="en-US" dirty="0" smtClean="0"/>
              <a:t> 지은 것은 아니고</a:t>
            </a:r>
            <a:r>
              <a:rPr lang="en-US" altLang="ko-KR" dirty="0" smtClean="0"/>
              <a:t>,</a:t>
            </a:r>
          </a:p>
          <a:p>
            <a:r>
              <a:rPr lang="ko-KR" altLang="en-US" dirty="0" smtClean="0"/>
              <a:t>제가 </a:t>
            </a:r>
            <a:r>
              <a:rPr lang="en-US" altLang="ko-KR" dirty="0" smtClean="0"/>
              <a:t>A</a:t>
            </a:r>
            <a:r>
              <a:rPr lang="ko-KR" altLang="en-US" dirty="0" smtClean="0"/>
              <a:t>섹션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김찬</a:t>
            </a:r>
            <a:r>
              <a:rPr lang="ko-KR" altLang="en-US" dirty="0" smtClean="0"/>
              <a:t> 팀원이 </a:t>
            </a:r>
            <a:r>
              <a:rPr lang="en-US" altLang="ko-KR" dirty="0" smtClean="0"/>
              <a:t>B</a:t>
            </a:r>
            <a:r>
              <a:rPr lang="ko-KR" altLang="en-US" dirty="0" smtClean="0"/>
              <a:t>섹션</a:t>
            </a:r>
            <a:r>
              <a:rPr lang="en-US" altLang="ko-KR" dirty="0" smtClean="0"/>
              <a:t>, </a:t>
            </a:r>
            <a:r>
              <a:rPr lang="ko-KR" altLang="en-US" dirty="0" smtClean="0"/>
              <a:t>윤재석 팀원이 </a:t>
            </a:r>
            <a:r>
              <a:rPr lang="en-US" altLang="ko-KR" dirty="0" smtClean="0"/>
              <a:t>C</a:t>
            </a:r>
            <a:r>
              <a:rPr lang="ko-KR" altLang="en-US" dirty="0" smtClean="0"/>
              <a:t>섹션에 있어서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신기해서 </a:t>
            </a:r>
            <a:r>
              <a:rPr lang="ko-KR" altLang="en-US" dirty="0" err="1" smtClean="0"/>
              <a:t>팀명을</a:t>
            </a:r>
            <a:r>
              <a:rPr lang="ko-KR" altLang="en-US" dirty="0" smtClean="0"/>
              <a:t> 짓게 되었습니다</a:t>
            </a:r>
            <a:r>
              <a:rPr lang="en-US" altLang="ko-KR" dirty="0" smtClean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1D1C38-D2B9-4CC4-9AFE-EE7D12A84A9F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780915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이상으로 발표는 모두 끝났고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질문이 있으신 분은 질문해주시면 감사하겠습니다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1D1C38-D2B9-4CC4-9AFE-EE7D12A84A9F}" type="slidenum">
              <a:rPr lang="ko-KR" altLang="en-US" smtClean="0"/>
              <a:pPr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225840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지금까지 </a:t>
            </a:r>
            <a:r>
              <a:rPr lang="en-US" altLang="ko-KR" dirty="0" smtClean="0"/>
              <a:t>Team ABC </a:t>
            </a:r>
            <a:r>
              <a:rPr lang="ko-KR" altLang="en-US" dirty="0" smtClean="0"/>
              <a:t>발표자 최현빈이었습니다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감사합니다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1D1C38-D2B9-4CC4-9AFE-EE7D12A84A9F}" type="slidenum">
              <a:rPr lang="ko-KR" altLang="en-US" smtClean="0"/>
              <a:pPr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17821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저희 팀원 소개를 하겠습니다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사진이 너무 잘나온 감이 있지만</a:t>
            </a:r>
            <a:r>
              <a:rPr lang="en-US" altLang="ko-KR" dirty="0" smtClean="0"/>
              <a:t>, </a:t>
            </a:r>
            <a:r>
              <a:rPr lang="ko-KR" altLang="en-US" dirty="0" smtClean="0"/>
              <a:t>어쩔 수 없이 소개를 하겠습니다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err="1" smtClean="0"/>
              <a:t>김찬</a:t>
            </a:r>
            <a:r>
              <a:rPr lang="ko-KR" altLang="en-US" dirty="0" smtClean="0"/>
              <a:t> 팀원</a:t>
            </a:r>
            <a:r>
              <a:rPr lang="en-US" altLang="ko-KR" dirty="0" smtClean="0"/>
              <a:t>, </a:t>
            </a:r>
            <a:r>
              <a:rPr lang="ko-KR" altLang="en-US" dirty="0" smtClean="0"/>
              <a:t>최현빈 팀원</a:t>
            </a:r>
            <a:r>
              <a:rPr lang="en-US" altLang="ko-KR" dirty="0" smtClean="0"/>
              <a:t>, </a:t>
            </a:r>
            <a:r>
              <a:rPr lang="ko-KR" altLang="en-US" dirty="0" smtClean="0"/>
              <a:t>윤재석 팀장으로 이루어져 있습니다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열심히 개발하자는 뜻에서 각오를 넣어봤습니다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1D1C38-D2B9-4CC4-9AFE-EE7D12A84A9F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17709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저희 프로젝트의 이름은 </a:t>
            </a:r>
            <a:r>
              <a:rPr lang="en-US" altLang="ko-KR" dirty="0" err="1" smtClean="0"/>
              <a:t>PassU</a:t>
            </a:r>
            <a:r>
              <a:rPr lang="ko-KR" altLang="en-US" dirty="0" smtClean="0"/>
              <a:t>입니다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err="1" smtClean="0"/>
              <a:t>PassU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Pass you</a:t>
            </a:r>
            <a:r>
              <a:rPr lang="en-US" altLang="ko-KR" baseline="0" dirty="0" smtClean="0"/>
              <a:t>r USB via Network</a:t>
            </a:r>
            <a:r>
              <a:rPr lang="ko-KR" altLang="en-US" baseline="0" dirty="0" smtClean="0"/>
              <a:t>의 약어로써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간단하게 말하자면 </a:t>
            </a:r>
            <a:r>
              <a:rPr lang="en-US" altLang="ko-KR" baseline="0" dirty="0" smtClean="0"/>
              <a:t>USB </a:t>
            </a:r>
            <a:r>
              <a:rPr lang="ko-KR" altLang="en-US" baseline="0" dirty="0" smtClean="0"/>
              <a:t>장치 공유 프로그램입니다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여기서 질문을 하나 드리겠습니다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지금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여러분의 자리에는 컴퓨터가 몇 대 있습니까</a:t>
            </a:r>
            <a:r>
              <a:rPr lang="en-US" altLang="ko-KR" baseline="0" dirty="0" smtClean="0"/>
              <a:t>?</a:t>
            </a:r>
          </a:p>
          <a:p>
            <a:r>
              <a:rPr lang="en-US" altLang="ko-KR" baseline="0" dirty="0" smtClean="0"/>
              <a:t> </a:t>
            </a:r>
          </a:p>
          <a:p>
            <a:r>
              <a:rPr lang="ko-KR" altLang="en-US" baseline="0" dirty="0" smtClean="0"/>
              <a:t>그대로 읽는다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1D1C38-D2B9-4CC4-9AFE-EE7D12A84A9F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27839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PC</a:t>
            </a:r>
            <a:r>
              <a:rPr lang="ko-KR" altLang="en-US" dirty="0" smtClean="0"/>
              <a:t>가 많을 수록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개발환경을 다르게 하여 작업을 더 효율적으로 진행할 수도 있습니다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하지만</a:t>
            </a:r>
            <a:r>
              <a:rPr lang="en-US" altLang="ko-KR" dirty="0" smtClean="0"/>
              <a:t>!</a:t>
            </a:r>
          </a:p>
          <a:p>
            <a:r>
              <a:rPr lang="ko-KR" altLang="en-US" dirty="0" smtClean="0"/>
              <a:t>두 </a:t>
            </a:r>
            <a:r>
              <a:rPr lang="en-US" altLang="ko-KR" dirty="0" smtClean="0"/>
              <a:t>PC</a:t>
            </a:r>
            <a:r>
              <a:rPr lang="ko-KR" altLang="en-US" dirty="0" smtClean="0"/>
              <a:t>간 데이터 공유를 위해 </a:t>
            </a:r>
            <a:r>
              <a:rPr lang="en-US" altLang="ko-KR" dirty="0" smtClean="0"/>
              <a:t>USB</a:t>
            </a:r>
            <a:r>
              <a:rPr lang="ko-KR" altLang="en-US" dirty="0" smtClean="0"/>
              <a:t>를 쓰게 되는데</a:t>
            </a:r>
            <a:r>
              <a:rPr lang="en-US" altLang="ko-KR" dirty="0" smtClean="0"/>
              <a:t>, </a:t>
            </a:r>
            <a:r>
              <a:rPr lang="ko-KR" altLang="en-US" dirty="0" smtClean="0"/>
              <a:t>계속 뺏다 상대 </a:t>
            </a:r>
            <a:r>
              <a:rPr lang="en-US" altLang="ko-KR" dirty="0" smtClean="0"/>
              <a:t>PC</a:t>
            </a:r>
            <a:r>
              <a:rPr lang="ko-KR" altLang="en-US" dirty="0" smtClean="0"/>
              <a:t>에 꽂았다</a:t>
            </a:r>
            <a:r>
              <a:rPr lang="en-US" altLang="ko-KR" dirty="0" smtClean="0"/>
              <a:t>… </a:t>
            </a:r>
            <a:r>
              <a:rPr lang="ko-KR" altLang="en-US" dirty="0" smtClean="0"/>
              <a:t>너무 귀찮습니다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또</a:t>
            </a:r>
            <a:r>
              <a:rPr lang="en-US" altLang="ko-KR" dirty="0" smtClean="0"/>
              <a:t>, </a:t>
            </a:r>
            <a:r>
              <a:rPr lang="ko-KR" altLang="en-US" dirty="0" smtClean="0"/>
              <a:t>입력 장치는 각 </a:t>
            </a:r>
            <a:r>
              <a:rPr lang="en-US" altLang="ko-KR" dirty="0" smtClean="0"/>
              <a:t>PC</a:t>
            </a:r>
            <a:r>
              <a:rPr lang="ko-KR" altLang="en-US" dirty="0" smtClean="0"/>
              <a:t>마다 존재하게 되는데</a:t>
            </a:r>
            <a:r>
              <a:rPr lang="en-US" altLang="ko-KR" dirty="0" smtClean="0"/>
              <a:t>, </a:t>
            </a:r>
            <a:r>
              <a:rPr lang="ko-KR" altLang="en-US" dirty="0" smtClean="0"/>
              <a:t>그 환경을 제어하기 위해</a:t>
            </a:r>
            <a:r>
              <a:rPr lang="en-US" altLang="ko-KR" dirty="0" smtClean="0"/>
              <a:t>, </a:t>
            </a:r>
            <a:r>
              <a:rPr lang="ko-KR" altLang="en-US" dirty="0" smtClean="0"/>
              <a:t>자꾸 왔다갔다하면서 손을 옮기게 되어 불편합니다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마지막으로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사실 이 다른 환경을 제어하기 위한 </a:t>
            </a:r>
            <a:r>
              <a:rPr lang="en-US" altLang="ko-KR" dirty="0" smtClean="0"/>
              <a:t>K, M </a:t>
            </a:r>
            <a:r>
              <a:rPr lang="ko-KR" altLang="en-US" dirty="0" smtClean="0"/>
              <a:t>공유 프로그램이 존재합니다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하지만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저희는 </a:t>
            </a:r>
            <a:r>
              <a:rPr lang="en-US" altLang="ko-KR" dirty="0" smtClean="0"/>
              <a:t>PC</a:t>
            </a:r>
            <a:r>
              <a:rPr lang="ko-KR" altLang="en-US" dirty="0" smtClean="0"/>
              <a:t>뿐만 아니라 스마트 폰 환경도 손을 떼지 않고 조작할 수 있어야 한다는 생각에 이 주제를 선택하게 되었습니다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1D1C38-D2B9-4CC4-9AFE-EE7D12A84A9F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44283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 smtClean="0"/>
              <a:t>PassU</a:t>
            </a:r>
            <a:r>
              <a:rPr lang="ko-KR" altLang="en-US" dirty="0" smtClean="0"/>
              <a:t>의 개발 목적입니다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err="1" smtClean="0"/>
              <a:t>PassU</a:t>
            </a:r>
            <a:r>
              <a:rPr lang="ko-KR" altLang="en-US" dirty="0" smtClean="0"/>
              <a:t>는</a:t>
            </a:r>
            <a:r>
              <a:rPr lang="en-US" altLang="ko-KR" dirty="0" smtClean="0"/>
              <a:t>, USB ~~~~~~~~~~~~~</a:t>
            </a:r>
            <a:r>
              <a:rPr lang="ko-KR" altLang="en-US" dirty="0" smtClean="0"/>
              <a:t>확보합니다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err="1" smtClean="0"/>
              <a:t>PassU</a:t>
            </a:r>
            <a:r>
              <a:rPr lang="ko-KR" altLang="en-US" dirty="0" smtClean="0"/>
              <a:t>를 사용하면</a:t>
            </a:r>
            <a:r>
              <a:rPr lang="en-US" altLang="ko-KR" dirty="0" smtClean="0"/>
              <a:t>, </a:t>
            </a:r>
            <a:r>
              <a:rPr lang="ko-KR" altLang="en-US" dirty="0" smtClean="0"/>
              <a:t>시간소요</a:t>
            </a:r>
            <a:r>
              <a:rPr lang="en-US" altLang="ko-KR" dirty="0" smtClean="0"/>
              <a:t>, </a:t>
            </a:r>
            <a:r>
              <a:rPr lang="ko-KR" altLang="en-US" dirty="0" smtClean="0"/>
              <a:t>내구성 및 간편함에 있어서 따라올 프로그램이 없을 것입니다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1D1C38-D2B9-4CC4-9AFE-EE7D12A84A9F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2015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USB </a:t>
            </a:r>
            <a:r>
              <a:rPr lang="ko-KR" altLang="en-US" dirty="0" smtClean="0"/>
              <a:t>저장장치뿐만 아니라</a:t>
            </a:r>
            <a:r>
              <a:rPr lang="en-US" altLang="ko-KR" dirty="0" smtClean="0"/>
              <a:t>, USB</a:t>
            </a:r>
            <a:r>
              <a:rPr lang="ko-KR" altLang="en-US" dirty="0" smtClean="0"/>
              <a:t>로 연결된 모든 입력장치를 공유하도록 하는 목적에서 개발하게 되었습니다</a:t>
            </a:r>
            <a:r>
              <a:rPr lang="en-US" altLang="ko-KR" dirty="0" smtClean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1D1C38-D2B9-4CC4-9AFE-EE7D12A84A9F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37490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 smtClean="0"/>
              <a:t>PassU</a:t>
            </a:r>
            <a:r>
              <a:rPr lang="ko-KR" altLang="en-US" dirty="0" smtClean="0"/>
              <a:t>는</a:t>
            </a:r>
            <a:r>
              <a:rPr lang="en-US" altLang="ko-KR" dirty="0" smtClean="0"/>
              <a:t>, USB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장치를 하드웨어 수준이 아닌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소프트웨어 수준에서 </a:t>
            </a:r>
            <a:r>
              <a:rPr lang="en-US" altLang="ko-KR" baseline="0" dirty="0" smtClean="0"/>
              <a:t>PC</a:t>
            </a:r>
            <a:r>
              <a:rPr lang="ko-KR" altLang="en-US" baseline="0" dirty="0" smtClean="0"/>
              <a:t>가 인식하도록 </a:t>
            </a:r>
            <a:r>
              <a:rPr lang="en-US" altLang="ko-KR" baseline="0" dirty="0" smtClean="0"/>
              <a:t>USB </a:t>
            </a:r>
            <a:r>
              <a:rPr lang="ko-KR" altLang="en-US" baseline="0" dirty="0" smtClean="0"/>
              <a:t>가상드라이버 기능을 구현할 것입니다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1D1C38-D2B9-4CC4-9AFE-EE7D12A84A9F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92070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PassU(Pass your USB computer via Network)</a:t>
            </a: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C39AD-D595-4CCB-BAA0-8988D03496E3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7" name="직사각형 6"/>
          <p:cNvSpPr/>
          <p:nvPr userDrawn="1"/>
        </p:nvSpPr>
        <p:spPr>
          <a:xfrm>
            <a:off x="0" y="500042"/>
            <a:ext cx="9144000" cy="5857916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50000">
                <a:schemeClr val="bg1">
                  <a:lumMod val="95000"/>
                </a:schemeClr>
              </a:gs>
              <a:gs pos="100000">
                <a:schemeClr val="bg1">
                  <a:lumMod val="6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 userDrawn="1"/>
        </p:nvSpPr>
        <p:spPr>
          <a:xfrm>
            <a:off x="0" y="0"/>
            <a:ext cx="9144000" cy="5000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 userDrawn="1"/>
        </p:nvSpPr>
        <p:spPr>
          <a:xfrm>
            <a:off x="0" y="6357958"/>
            <a:ext cx="9144000" cy="5000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PassU(Pass your USB computer via Network)</a:t>
            </a: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C39AD-D595-4CCB-BAA0-8988D03496E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PassU(Pass your USB computer via Network)</a:t>
            </a: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C39AD-D595-4CCB-BAA0-8988D03496E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PassU(Pass your USB computer via Network)</a:t>
            </a: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C39AD-D595-4CCB-BAA0-8988D03496E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PassU(Pass your USB computer via Network)</a:t>
            </a: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C39AD-D595-4CCB-BAA0-8988D03496E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PassU(Pass your USB computer via Network)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C39AD-D595-4CCB-BAA0-8988D03496E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PassU(Pass your USB computer via Network)</a:t>
            </a:r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C39AD-D595-4CCB-BAA0-8988D03496E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PassU(Pass your USB computer via Network)</a:t>
            </a:r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C39AD-D595-4CCB-BAA0-8988D03496E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PassU(Pass your USB computer via Network)</a:t>
            </a:r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C39AD-D595-4CCB-BAA0-8988D03496E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PassU(Pass your USB computer via Network)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C39AD-D595-4CCB-BAA0-8988D03496E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PassU(Pass your USB computer via Network)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C39AD-D595-4CCB-BAA0-8988D03496E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ko-KR" smtClean="0"/>
              <a:t>PassU(Pass your USB computer via Network)</a:t>
            </a: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8C39AD-D595-4CCB-BAA0-8988D03496E3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7" name="직사각형 6"/>
          <p:cNvSpPr/>
          <p:nvPr userDrawn="1"/>
        </p:nvSpPr>
        <p:spPr>
          <a:xfrm>
            <a:off x="0" y="500042"/>
            <a:ext cx="9144000" cy="5857916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50000">
                <a:schemeClr val="bg1">
                  <a:lumMod val="95000"/>
                </a:schemeClr>
              </a:gs>
              <a:gs pos="100000">
                <a:schemeClr val="bg1">
                  <a:lumMod val="6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 userDrawn="1"/>
        </p:nvSpPr>
        <p:spPr>
          <a:xfrm>
            <a:off x="0" y="0"/>
            <a:ext cx="9144000" cy="5000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 userDrawn="1"/>
        </p:nvSpPr>
        <p:spPr>
          <a:xfrm>
            <a:off x="0" y="6357958"/>
            <a:ext cx="9144000" cy="5000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jpe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wmf"/><Relationship Id="rId4" Type="http://schemas.openxmlformats.org/officeDocument/2006/relationships/image" Target="../media/image25.w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wmf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C39AD-D595-4CCB-BAA0-8988D03496E3}" type="slidenum">
              <a:rPr lang="ko-KR" altLang="en-US" smtClean="0"/>
              <a:pPr/>
              <a:t>1</a:t>
            </a:fld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712145" y="3481263"/>
            <a:ext cx="57197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휴먼모음T" pitchFamily="18" charset="-127"/>
              </a:rPr>
              <a:t>Samsung Software Membership Startup Presentation</a:t>
            </a:r>
            <a:endParaRPr lang="ko-KR" altLang="en-US" sz="1600" b="1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휴먼모음T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021309" y="4521314"/>
            <a:ext cx="510138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휴먼모음T" pitchFamily="18" charset="-127"/>
              </a:rPr>
              <a:t>Team ABC</a:t>
            </a:r>
          </a:p>
          <a:p>
            <a:pPr algn="ctr"/>
            <a:r>
              <a:rPr lang="ko-KR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휴먼모음T" pitchFamily="18" charset="-127"/>
              </a:rPr>
              <a:t>김  </a:t>
            </a:r>
            <a:r>
              <a:rPr lang="ko-KR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휴먼모음T" pitchFamily="18" charset="-127"/>
              </a:rPr>
              <a:t>찬</a:t>
            </a:r>
            <a:r>
              <a:rPr lang="en-US" altLang="ko-K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휴먼모음T" pitchFamily="18" charset="-127"/>
              </a:rPr>
              <a:t>, </a:t>
            </a:r>
            <a:r>
              <a:rPr lang="ko-KR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휴먼모음T" pitchFamily="18" charset="-127"/>
              </a:rPr>
              <a:t>윤재석</a:t>
            </a:r>
            <a:r>
              <a:rPr lang="en-US" altLang="ko-K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휴먼모음T" pitchFamily="18" charset="-127"/>
              </a:rPr>
              <a:t>, </a:t>
            </a:r>
            <a:r>
              <a:rPr lang="ko-KR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휴먼모음T" pitchFamily="18" charset="-127"/>
              </a:rPr>
              <a:t>최현빈</a:t>
            </a:r>
            <a:endParaRPr lang="en-US" altLang="ko-KR" sz="2000" b="1" dirty="0" smtClean="0">
              <a:solidFill>
                <a:schemeClr val="tx1">
                  <a:lumMod val="85000"/>
                  <a:lumOff val="15000"/>
                </a:schemeClr>
              </a:solidFill>
              <a:ea typeface="휴먼모음T" pitchFamily="18" charset="-127"/>
            </a:endParaRPr>
          </a:p>
          <a:p>
            <a:pPr algn="ctr"/>
            <a:r>
              <a:rPr lang="en-US" altLang="ko-K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휴먼모음T" pitchFamily="18" charset="-127"/>
              </a:rPr>
              <a:t>Date : 2013. 08. 06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210712" y="2228671"/>
            <a:ext cx="67225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b="1" dirty="0" err="1"/>
              <a:t>P</a:t>
            </a:r>
            <a:r>
              <a:rPr lang="en-US" altLang="ko-KR" sz="4800" b="1" dirty="0" err="1" smtClean="0"/>
              <a:t>assU</a:t>
            </a:r>
            <a:endParaRPr lang="en-US" altLang="ko-KR" sz="4800" b="1" dirty="0" smtClean="0"/>
          </a:p>
          <a:p>
            <a:pPr algn="ctr"/>
            <a:r>
              <a:rPr lang="en-US" altLang="ko-KR" sz="2400" b="1" dirty="0" smtClean="0"/>
              <a:t>(Pass your USB computer via Network)</a:t>
            </a:r>
          </a:p>
        </p:txBody>
      </p:sp>
      <p:cxnSp>
        <p:nvCxnSpPr>
          <p:cNvPr id="13" name="직선 연결선 12"/>
          <p:cNvCxnSpPr/>
          <p:nvPr/>
        </p:nvCxnSpPr>
        <p:spPr>
          <a:xfrm>
            <a:off x="1732608" y="3428767"/>
            <a:ext cx="569924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Picture 2" descr="C:\Users\Jake\Desktop\ssm_logo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7850" y="3819817"/>
            <a:ext cx="408300" cy="158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/>
          <p:cNvSpPr/>
          <p:nvPr/>
        </p:nvSpPr>
        <p:spPr>
          <a:xfrm>
            <a:off x="2928926" y="523412"/>
            <a:ext cx="6215074" cy="58579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6357958"/>
            <a:ext cx="9144000" cy="5000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슬라이드 번호 개체 틀 7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78C39AD-D595-4CCB-BAA0-8988D03496E3}" type="slidenum">
              <a:rPr lang="ko-KR" altLang="en-US" smtClean="0"/>
              <a:pPr/>
              <a:t>10</a:t>
            </a:fld>
            <a:endParaRPr lang="ko-KR" altLang="en-US"/>
          </a:p>
        </p:txBody>
      </p:sp>
      <p:sp>
        <p:nvSpPr>
          <p:cNvPr id="19" name="날짜 개체 틀 15"/>
          <p:cNvSpPr>
            <a:spLocks noGrp="1"/>
          </p:cNvSpPr>
          <p:nvPr>
            <p:ph type="dt" sz="half" idx="10"/>
          </p:nvPr>
        </p:nvSpPr>
        <p:spPr>
          <a:xfrm>
            <a:off x="0" y="44624"/>
            <a:ext cx="6588224" cy="365125"/>
          </a:xfrm>
        </p:spPr>
        <p:txBody>
          <a:bodyPr/>
          <a:lstStyle/>
          <a:p>
            <a:r>
              <a:rPr lang="en-US" altLang="ko-KR" sz="1050" b="1" dirty="0" err="1" smtClean="0">
                <a:solidFill>
                  <a:schemeClr val="bg1"/>
                </a:solidFill>
              </a:rPr>
              <a:t>PassU</a:t>
            </a:r>
            <a:r>
              <a:rPr lang="en-US" altLang="ko-KR" sz="1050" b="1" dirty="0" smtClean="0">
                <a:solidFill>
                  <a:schemeClr val="bg1"/>
                </a:solidFill>
              </a:rPr>
              <a:t>(Pass your USB computer via Network) Samsung Software Membership Startup Presentation</a:t>
            </a:r>
            <a:endParaRPr lang="ko-KR" altLang="en-US" sz="1050" b="1" dirty="0">
              <a:solidFill>
                <a:schemeClr val="bg1"/>
              </a:solidFill>
            </a:endParaRPr>
          </a:p>
        </p:txBody>
      </p:sp>
      <p:pic>
        <p:nvPicPr>
          <p:cNvPr id="22" name="Picture 3" descr="C:\Users\Jake\Pictures\포폴\ssm_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0432" y="138900"/>
            <a:ext cx="540956" cy="210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3204000" y="2117174"/>
            <a:ext cx="583264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bg2">
                    <a:lumMod val="2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1. USB </a:t>
            </a:r>
            <a:r>
              <a:rPr lang="ko-KR" altLang="en-US" sz="2800" b="1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bg2">
                    <a:lumMod val="2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가상 드라이버</a:t>
            </a:r>
            <a:endParaRPr lang="en-US" altLang="ko-KR" sz="2000" b="1" dirty="0" smtClean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chemeClr val="bg2">
                  <a:lumMod val="25000"/>
                </a:schemeClr>
              </a:solidFill>
              <a:latin typeface="Yoon 윤고딕 520_TT" pitchFamily="18" charset="-127"/>
              <a:ea typeface="Yoon 윤고딕 520_TT" pitchFamily="18" charset="-127"/>
            </a:endParaRPr>
          </a:p>
          <a:p>
            <a:pPr algn="ctr"/>
            <a:endParaRPr lang="en-US" altLang="ko-KR" sz="2000" b="1" dirty="0" smtClean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chemeClr val="bg2">
                  <a:lumMod val="25000"/>
                </a:schemeClr>
              </a:solidFill>
              <a:latin typeface="Yoon 윤고딕 520_TT" pitchFamily="18" charset="-127"/>
              <a:ea typeface="Yoon 윤고딕 520_TT" pitchFamily="18" charset="-127"/>
            </a:endParaRPr>
          </a:p>
          <a:p>
            <a:pPr algn="ctr"/>
            <a:r>
              <a:rPr lang="ko-KR" altLang="en-US" sz="2000" b="1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bg2">
                    <a:lumMod val="2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하드웨어 수준이 아닌</a:t>
            </a:r>
            <a:r>
              <a:rPr lang="en-US" altLang="ko-KR" sz="2000" b="1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bg2">
                    <a:lumMod val="2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, </a:t>
            </a:r>
            <a:r>
              <a:rPr lang="ko-KR" altLang="en-US" sz="2000" b="1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bg2">
                    <a:lumMod val="2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소프트웨어 수준에서</a:t>
            </a:r>
            <a:endParaRPr lang="en-US" altLang="ko-KR" sz="2000" b="1" dirty="0" smtClean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chemeClr val="bg2">
                  <a:lumMod val="25000"/>
                </a:schemeClr>
              </a:solidFill>
              <a:latin typeface="Yoon 윤고딕 520_TT" pitchFamily="18" charset="-127"/>
              <a:ea typeface="Yoon 윤고딕 520_TT" pitchFamily="18" charset="-127"/>
            </a:endParaRPr>
          </a:p>
          <a:p>
            <a:pPr algn="ctr"/>
            <a:r>
              <a:rPr lang="en-US" altLang="ko-KR" sz="2000" b="1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bg2">
                    <a:lumMod val="2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PC</a:t>
            </a:r>
            <a:r>
              <a:rPr lang="ko-KR" altLang="en-US" sz="2000" b="1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bg2">
                    <a:lumMod val="2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가 인식하도록</a:t>
            </a:r>
            <a:r>
              <a:rPr lang="en-US" altLang="ko-KR" sz="2000" b="1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bg2">
                    <a:lumMod val="2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…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3275856" y="4417367"/>
            <a:ext cx="13787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dirty="0" smtClean="0">
                <a:solidFill>
                  <a:schemeClr val="bg2">
                    <a:lumMod val="50000"/>
                  </a:schemeClr>
                </a:solidFill>
              </a:rPr>
              <a:t>Choice</a:t>
            </a:r>
            <a:r>
              <a:rPr lang="en-US" altLang="ko-KR" sz="1400" b="1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altLang="ko-KR" sz="1400" b="1" dirty="0" err="1" smtClean="0">
                <a:solidFill>
                  <a:schemeClr val="bg2">
                    <a:lumMod val="50000"/>
                  </a:schemeClr>
                </a:solidFill>
              </a:rPr>
              <a:t>PassU</a:t>
            </a:r>
            <a:r>
              <a:rPr lang="en-US" altLang="ko-KR" sz="1400" b="1" dirty="0" smtClean="0">
                <a:solidFill>
                  <a:schemeClr val="bg2">
                    <a:lumMod val="50000"/>
                  </a:schemeClr>
                </a:solidFill>
              </a:rPr>
              <a:t>!</a:t>
            </a:r>
            <a:endParaRPr lang="ko-KR" altLang="en-US" sz="14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3382635" y="4725144"/>
            <a:ext cx="536582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b="1" dirty="0" err="1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인터럽터</a:t>
            </a:r>
            <a:r>
              <a:rPr lang="en-US" altLang="ko-KR" sz="1400" b="1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, </a:t>
            </a:r>
            <a:r>
              <a:rPr lang="ko-KR" altLang="en-US" sz="1400" b="1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등시성</a:t>
            </a:r>
            <a:r>
              <a:rPr lang="en-US" altLang="ko-KR" sz="1400" b="1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, </a:t>
            </a:r>
            <a:r>
              <a:rPr lang="ko-KR" altLang="en-US" sz="1400" b="1" dirty="0" err="1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벌크</a:t>
            </a:r>
            <a:r>
              <a:rPr lang="en-US" altLang="ko-KR" sz="1400" b="1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, </a:t>
            </a:r>
            <a:r>
              <a:rPr lang="ko-KR" altLang="en-US" sz="1400" b="1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제어 </a:t>
            </a:r>
            <a:r>
              <a:rPr lang="en-US" altLang="ko-KR" sz="1400" b="1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USB </a:t>
            </a:r>
            <a:r>
              <a:rPr lang="ko-KR" altLang="en-US" sz="1400" b="1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전송방식을 모두 지원하여서</a:t>
            </a:r>
            <a:endParaRPr lang="en-US" altLang="ko-KR" sz="1400" b="1" dirty="0" smtClean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Yoon 윤고딕 520_TT" pitchFamily="18" charset="-127"/>
              <a:ea typeface="Yoon 윤고딕 520_TT" pitchFamily="18" charset="-127"/>
            </a:endParaRPr>
          </a:p>
          <a:p>
            <a:r>
              <a:rPr lang="en-US" altLang="ko-KR" sz="1400" b="1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 </a:t>
            </a:r>
            <a:r>
              <a:rPr lang="en-US" altLang="ko-KR" sz="1400" b="1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   </a:t>
            </a:r>
            <a:r>
              <a:rPr lang="ko-KR" altLang="en-US" sz="1400" b="1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최종적으로는 범용 </a:t>
            </a:r>
            <a:r>
              <a:rPr lang="en-US" altLang="ko-KR" sz="1400" b="1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USB </a:t>
            </a:r>
            <a:r>
              <a:rPr lang="ko-KR" altLang="en-US" sz="1400" b="1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가상 드라이버를 구현</a:t>
            </a:r>
            <a:r>
              <a:rPr lang="en-US" altLang="ko-KR" sz="1400" b="1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, </a:t>
            </a:r>
            <a:r>
              <a:rPr lang="ko-KR" altLang="en-US" sz="1400" b="1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모든 </a:t>
            </a:r>
            <a:r>
              <a:rPr lang="en-US" altLang="ko-KR" sz="1400" b="1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USB </a:t>
            </a:r>
            <a:r>
              <a:rPr lang="ko-KR" altLang="en-US" sz="1400" b="1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장치 사   </a:t>
            </a:r>
            <a:endParaRPr lang="en-US" altLang="ko-KR" sz="1400" b="1" dirty="0" smtClean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Yoon 윤고딕 520_TT" pitchFamily="18" charset="-127"/>
              <a:ea typeface="Yoon 윤고딕 520_TT" pitchFamily="18" charset="-127"/>
            </a:endParaRPr>
          </a:p>
          <a:p>
            <a:r>
              <a:rPr lang="en-US" altLang="ko-KR" sz="1400" b="1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 </a:t>
            </a:r>
            <a:r>
              <a:rPr lang="en-US" altLang="ko-KR" sz="1400" b="1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   </a:t>
            </a:r>
            <a:r>
              <a:rPr lang="ko-KR" altLang="en-US" sz="1400" b="1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용 가능</a:t>
            </a:r>
            <a:r>
              <a:rPr lang="en-US" altLang="ko-KR" sz="1400" b="1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!</a:t>
            </a:r>
            <a:endParaRPr lang="en-US" altLang="ko-KR" sz="1400" b="1" dirty="0" smtClean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Yoon 윤고딕 520_TT" pitchFamily="18" charset="-127"/>
              <a:ea typeface="Yoon 윤고딕 520_TT" pitchFamily="18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051999" y="2023636"/>
            <a:ext cx="166929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6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ea typeface="HY울릉도M" pitchFamily="18" charset="-127"/>
                <a:cs typeface="Verdana" pitchFamily="34" charset="0"/>
              </a:rPr>
              <a:t> </a:t>
            </a:r>
            <a:r>
              <a:rPr lang="en-US" altLang="ko-KR" sz="3600" b="1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ea typeface="HY울릉도M" pitchFamily="18" charset="-127"/>
                <a:cs typeface="Verdana" pitchFamily="34" charset="0"/>
              </a:rPr>
              <a:t>PassU</a:t>
            </a:r>
            <a:r>
              <a:rPr lang="en-US" altLang="ko-KR" sz="36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ea typeface="HY울릉도M" pitchFamily="18" charset="-127"/>
                <a:cs typeface="Verdana" pitchFamily="34" charset="0"/>
              </a:rPr>
              <a:t> </a:t>
            </a:r>
            <a:endParaRPr lang="ko-KR" altLang="en-US" sz="36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ea typeface="HY울릉도M" pitchFamily="18" charset="-127"/>
              <a:cs typeface="Verdana" pitchFamily="34" charset="0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01011" y="1412776"/>
            <a:ext cx="252028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cs typeface="Verdana" pitchFamily="34" charset="0"/>
              </a:rPr>
              <a:t>개발 목표</a:t>
            </a:r>
            <a:endParaRPr lang="ko-KR" altLang="en-US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+mn-ea"/>
              <a:cs typeface="Verdana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4830" y="975832"/>
            <a:ext cx="1910987" cy="974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4114" y="3576672"/>
            <a:ext cx="937274" cy="10531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157725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/>
          <p:cNvSpPr/>
          <p:nvPr/>
        </p:nvSpPr>
        <p:spPr>
          <a:xfrm>
            <a:off x="2928926" y="523412"/>
            <a:ext cx="6215074" cy="58579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6357958"/>
            <a:ext cx="9144000" cy="5000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슬라이드 번호 개체 틀 7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78C39AD-D595-4CCB-BAA0-8988D03496E3}" type="slidenum">
              <a:rPr lang="ko-KR" altLang="en-US" smtClean="0"/>
              <a:pPr/>
              <a:t>11</a:t>
            </a:fld>
            <a:endParaRPr lang="ko-KR" altLang="en-US"/>
          </a:p>
        </p:txBody>
      </p:sp>
      <p:sp>
        <p:nvSpPr>
          <p:cNvPr id="19" name="날짜 개체 틀 15"/>
          <p:cNvSpPr>
            <a:spLocks noGrp="1"/>
          </p:cNvSpPr>
          <p:nvPr>
            <p:ph type="dt" sz="half" idx="10"/>
          </p:nvPr>
        </p:nvSpPr>
        <p:spPr>
          <a:xfrm>
            <a:off x="0" y="44624"/>
            <a:ext cx="6588224" cy="365125"/>
          </a:xfrm>
        </p:spPr>
        <p:txBody>
          <a:bodyPr/>
          <a:lstStyle/>
          <a:p>
            <a:r>
              <a:rPr lang="en-US" altLang="ko-KR" sz="1050" b="1" dirty="0" err="1" smtClean="0">
                <a:solidFill>
                  <a:schemeClr val="bg1"/>
                </a:solidFill>
              </a:rPr>
              <a:t>PassU</a:t>
            </a:r>
            <a:r>
              <a:rPr lang="en-US" altLang="ko-KR" sz="1050" b="1" dirty="0" smtClean="0">
                <a:solidFill>
                  <a:schemeClr val="bg1"/>
                </a:solidFill>
              </a:rPr>
              <a:t>(Pass your USB computer via Network) Samsung Software Membership Startup Presentation</a:t>
            </a:r>
            <a:endParaRPr lang="ko-KR" altLang="en-US" sz="1050" b="1" dirty="0">
              <a:solidFill>
                <a:schemeClr val="bg1"/>
              </a:solidFill>
            </a:endParaRPr>
          </a:p>
        </p:txBody>
      </p:sp>
      <p:pic>
        <p:nvPicPr>
          <p:cNvPr id="22" name="Picture 3" descr="C:\Users\Jake\Pictures\포폴\ssm_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0432" y="138900"/>
            <a:ext cx="540956" cy="210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3204000" y="2117174"/>
            <a:ext cx="5832648" cy="16773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bg2">
                    <a:lumMod val="2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2. </a:t>
            </a:r>
            <a:r>
              <a:rPr lang="en-US" altLang="ko-KR" sz="2800" b="1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bg2">
                    <a:lumMod val="2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PC – PC , PC – </a:t>
            </a:r>
            <a:r>
              <a:rPr lang="ko-KR" altLang="en-US" sz="2800" b="1" dirty="0" err="1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bg2">
                    <a:lumMod val="2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안드로이드간</a:t>
            </a:r>
            <a:endParaRPr lang="en-US" altLang="ko-KR" sz="2800" b="1" dirty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chemeClr val="bg2">
                  <a:lumMod val="25000"/>
                </a:schemeClr>
              </a:solidFill>
              <a:latin typeface="Yoon 윤고딕 520_TT" pitchFamily="18" charset="-127"/>
              <a:ea typeface="Yoon 윤고딕 520_TT" pitchFamily="18" charset="-127"/>
            </a:endParaRPr>
          </a:p>
          <a:p>
            <a:pPr algn="ctr"/>
            <a:r>
              <a:rPr lang="ko-KR" altLang="en-US" sz="2800" b="1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bg2">
                    <a:lumMod val="2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입력장치 제어</a:t>
            </a:r>
            <a:endParaRPr lang="en-US" altLang="ko-KR" sz="2800" b="1" dirty="0" smtClean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chemeClr val="bg2">
                  <a:lumMod val="25000"/>
                </a:schemeClr>
              </a:solidFill>
              <a:latin typeface="Yoon 윤고딕 520_TT" pitchFamily="18" charset="-127"/>
              <a:ea typeface="Yoon 윤고딕 520_TT" pitchFamily="18" charset="-127"/>
            </a:endParaRPr>
          </a:p>
          <a:p>
            <a:pPr algn="ctr"/>
            <a:endParaRPr lang="en-US" altLang="ko-KR" sz="900" b="1" dirty="0" smtClean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chemeClr val="bg2">
                  <a:lumMod val="25000"/>
                </a:schemeClr>
              </a:solidFill>
              <a:latin typeface="Yoon 윤고딕 520_TT" pitchFamily="18" charset="-127"/>
              <a:ea typeface="Yoon 윤고딕 520_TT" pitchFamily="18" charset="-127"/>
            </a:endParaRPr>
          </a:p>
          <a:p>
            <a:pPr algn="ctr"/>
            <a:r>
              <a:rPr lang="ko-KR" altLang="en-US" b="1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bg2">
                    <a:lumMod val="2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다중 환경 접속에서</a:t>
            </a:r>
            <a:r>
              <a:rPr lang="en-US" altLang="ko-KR" b="1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bg2">
                    <a:lumMod val="2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, </a:t>
            </a:r>
            <a:r>
              <a:rPr lang="ko-KR" altLang="en-US" b="1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bg2">
                    <a:lumMod val="2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주체가 되는 서버의 입력장치를</a:t>
            </a:r>
            <a:endParaRPr lang="en-US" altLang="ko-KR" sz="2000" b="1" dirty="0" smtClean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chemeClr val="bg2">
                  <a:lumMod val="25000"/>
                </a:schemeClr>
              </a:solidFill>
              <a:latin typeface="Yoon 윤고딕 520_TT" pitchFamily="18" charset="-127"/>
              <a:ea typeface="Yoon 윤고딕 520_TT" pitchFamily="18" charset="-127"/>
            </a:endParaRPr>
          </a:p>
          <a:p>
            <a:pPr algn="ctr"/>
            <a:r>
              <a:rPr lang="ko-KR" altLang="en-US" sz="2000" b="1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bg2">
                    <a:lumMod val="2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다른 연결된 클라이언트에서 공유할 수 있다</a:t>
            </a:r>
            <a:r>
              <a:rPr lang="en-US" altLang="ko-KR" sz="2000" b="1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bg2">
                    <a:lumMod val="2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.</a:t>
            </a:r>
            <a:r>
              <a:rPr lang="ko-KR" altLang="en-US" sz="2000" b="1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bg2">
                    <a:lumMod val="2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 </a:t>
            </a:r>
            <a:endParaRPr lang="en-US" altLang="ko-KR" sz="2000" b="1" dirty="0" smtClean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chemeClr val="bg2">
                  <a:lumMod val="25000"/>
                </a:schemeClr>
              </a:solidFill>
              <a:latin typeface="Yoon 윤고딕 520_TT" pitchFamily="18" charset="-127"/>
              <a:ea typeface="Yoon 윤고딕 520_TT" pitchFamily="18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275856" y="4417367"/>
            <a:ext cx="5767926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dirty="0" smtClean="0">
                <a:solidFill>
                  <a:schemeClr val="bg2">
                    <a:lumMod val="50000"/>
                  </a:schemeClr>
                </a:solidFill>
              </a:rPr>
              <a:t>Choice </a:t>
            </a:r>
            <a:r>
              <a:rPr lang="en-US" altLang="ko-KR" sz="1400" b="1" dirty="0" err="1" smtClean="0">
                <a:solidFill>
                  <a:schemeClr val="bg2">
                    <a:lumMod val="50000"/>
                  </a:schemeClr>
                </a:solidFill>
              </a:rPr>
              <a:t>PassU</a:t>
            </a:r>
            <a:r>
              <a:rPr lang="en-US" altLang="ko-KR" sz="1400" b="1" dirty="0" smtClean="0">
                <a:solidFill>
                  <a:schemeClr val="bg2">
                    <a:lumMod val="50000"/>
                  </a:schemeClr>
                </a:solidFill>
              </a:rPr>
              <a:t>!</a:t>
            </a:r>
          </a:p>
          <a:p>
            <a:endParaRPr lang="en-US" altLang="ko-KR" sz="1400" b="1" i="1" dirty="0" smtClean="0">
              <a:solidFill>
                <a:schemeClr val="bg2">
                  <a:lumMod val="50000"/>
                </a:schemeClr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sz="1400" b="1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사용자는 </a:t>
            </a:r>
            <a:r>
              <a:rPr lang="en-US" altLang="ko-KR" sz="1400" b="1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PC</a:t>
            </a:r>
            <a:r>
              <a:rPr lang="ko-KR" altLang="en-US" sz="1400" b="1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와 </a:t>
            </a:r>
            <a:r>
              <a:rPr lang="ko-KR" altLang="en-US" sz="1400" b="1" dirty="0" err="1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안드로이드를</a:t>
            </a:r>
            <a:r>
              <a:rPr lang="ko-KR" altLang="en-US" sz="1400" b="1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 동일한 입력장치</a:t>
            </a:r>
            <a:r>
              <a:rPr lang="en-US" altLang="ko-KR" sz="1400" b="1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(</a:t>
            </a:r>
            <a:r>
              <a:rPr lang="ko-KR" altLang="en-US" sz="1400" b="1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키보드</a:t>
            </a:r>
            <a:r>
              <a:rPr lang="en-US" altLang="ko-KR" sz="1400" b="1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, </a:t>
            </a:r>
            <a:r>
              <a:rPr lang="ko-KR" altLang="en-US" sz="1400" b="1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마우스</a:t>
            </a:r>
            <a:r>
              <a:rPr lang="en-US" altLang="ko-KR" sz="1400" b="1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)</a:t>
            </a:r>
            <a:r>
              <a:rPr lang="ko-KR" altLang="en-US" sz="1400" b="1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로 제어</a:t>
            </a:r>
            <a:endParaRPr lang="en-US" altLang="ko-KR" sz="1400" b="1" dirty="0" smtClean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Yoon 윤고딕 520_TT" pitchFamily="18" charset="-127"/>
              <a:ea typeface="Yoon 윤고딕 520_TT" pitchFamily="18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sz="1400" b="1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PC </a:t>
            </a:r>
            <a:r>
              <a:rPr lang="ko-KR" altLang="en-US" sz="1400" b="1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사용 중 </a:t>
            </a:r>
            <a:r>
              <a:rPr lang="ko-KR" altLang="en-US" sz="1400" b="1" dirty="0" err="1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안드로이드</a:t>
            </a:r>
            <a:r>
              <a:rPr lang="ko-KR" altLang="en-US" sz="1400" b="1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 제어를 위해 키보드나 마우스에서 손을 뗄</a:t>
            </a:r>
            <a:endParaRPr lang="en-US" altLang="ko-KR" sz="1400" b="1" dirty="0" smtClean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Yoon 윤고딕 520_TT" pitchFamily="18" charset="-127"/>
              <a:ea typeface="Yoon 윤고딕 520_TT" pitchFamily="18" charset="-127"/>
            </a:endParaRPr>
          </a:p>
          <a:p>
            <a:r>
              <a:rPr lang="en-US" altLang="ko-KR" sz="1400" b="1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 </a:t>
            </a:r>
            <a:r>
              <a:rPr lang="en-US" altLang="ko-KR" sz="1400" b="1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   </a:t>
            </a:r>
            <a:r>
              <a:rPr lang="ko-KR" altLang="en-US" sz="1400" b="1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필요가 없음</a:t>
            </a:r>
            <a:endParaRPr lang="en-US" altLang="ko-KR" sz="1400" b="1" dirty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Yoon 윤고딕 520_TT" pitchFamily="18" charset="-127"/>
              <a:ea typeface="Yoon 윤고딕 520_TT" pitchFamily="18" charset="-127"/>
            </a:endParaRPr>
          </a:p>
          <a:p>
            <a:endParaRPr lang="en-US" altLang="ko-KR" sz="1400" b="1" i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051999" y="2023636"/>
            <a:ext cx="166929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6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ea typeface="HY울릉도M" pitchFamily="18" charset="-127"/>
                <a:cs typeface="Verdana" pitchFamily="34" charset="0"/>
              </a:rPr>
              <a:t> </a:t>
            </a:r>
            <a:r>
              <a:rPr lang="en-US" altLang="ko-KR" sz="3600" b="1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ea typeface="HY울릉도M" pitchFamily="18" charset="-127"/>
                <a:cs typeface="Verdana" pitchFamily="34" charset="0"/>
              </a:rPr>
              <a:t>PassU</a:t>
            </a:r>
            <a:r>
              <a:rPr lang="en-US" altLang="ko-KR" sz="36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ea typeface="HY울릉도M" pitchFamily="18" charset="-127"/>
                <a:cs typeface="Verdana" pitchFamily="34" charset="0"/>
              </a:rPr>
              <a:t> </a:t>
            </a:r>
            <a:endParaRPr lang="ko-KR" altLang="en-US" sz="36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ea typeface="HY울릉도M" pitchFamily="18" charset="-127"/>
              <a:cs typeface="Verdana" pitchFamily="34" charset="0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01011" y="1412776"/>
            <a:ext cx="252028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cs typeface="Verdana" pitchFamily="34" charset="0"/>
              </a:rPr>
              <a:t>개발 목표</a:t>
            </a:r>
            <a:endParaRPr lang="ko-KR" altLang="en-US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+mn-ea"/>
              <a:cs typeface="Verdana" pitchFamily="34" charset="0"/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9818" y="716709"/>
            <a:ext cx="1613290" cy="12060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157" y="2908062"/>
            <a:ext cx="2765570" cy="2033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7547018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/>
          <p:cNvSpPr/>
          <p:nvPr/>
        </p:nvSpPr>
        <p:spPr>
          <a:xfrm>
            <a:off x="2928926" y="523412"/>
            <a:ext cx="6215074" cy="58579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6357958"/>
            <a:ext cx="9144000" cy="5000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슬라이드 번호 개체 틀 7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78C39AD-D595-4CCB-BAA0-8988D03496E3}" type="slidenum">
              <a:rPr lang="ko-KR" altLang="en-US" smtClean="0"/>
              <a:pPr/>
              <a:t>12</a:t>
            </a:fld>
            <a:endParaRPr lang="ko-KR" altLang="en-US"/>
          </a:p>
        </p:txBody>
      </p:sp>
      <p:sp>
        <p:nvSpPr>
          <p:cNvPr id="19" name="날짜 개체 틀 15"/>
          <p:cNvSpPr>
            <a:spLocks noGrp="1"/>
          </p:cNvSpPr>
          <p:nvPr>
            <p:ph type="dt" sz="half" idx="10"/>
          </p:nvPr>
        </p:nvSpPr>
        <p:spPr>
          <a:xfrm>
            <a:off x="0" y="44624"/>
            <a:ext cx="6588224" cy="365125"/>
          </a:xfrm>
        </p:spPr>
        <p:txBody>
          <a:bodyPr/>
          <a:lstStyle/>
          <a:p>
            <a:r>
              <a:rPr lang="en-US" altLang="ko-KR" sz="1050" b="1" dirty="0" err="1" smtClean="0">
                <a:solidFill>
                  <a:schemeClr val="bg1"/>
                </a:solidFill>
              </a:rPr>
              <a:t>PassU</a:t>
            </a:r>
            <a:r>
              <a:rPr lang="en-US" altLang="ko-KR" sz="1050" b="1" dirty="0" smtClean="0">
                <a:solidFill>
                  <a:schemeClr val="bg1"/>
                </a:solidFill>
              </a:rPr>
              <a:t>(Pass your USB computer via Network) Samsung Software Membership Startup Presentation</a:t>
            </a:r>
            <a:endParaRPr lang="ko-KR" altLang="en-US" sz="1050" b="1" dirty="0">
              <a:solidFill>
                <a:schemeClr val="bg1"/>
              </a:solidFill>
            </a:endParaRPr>
          </a:p>
        </p:txBody>
      </p:sp>
      <p:pic>
        <p:nvPicPr>
          <p:cNvPr id="22" name="Picture 3" descr="C:\Users\Jake\Pictures\포폴\ssm_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0432" y="138900"/>
            <a:ext cx="540956" cy="210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직사각형 15"/>
          <p:cNvSpPr/>
          <p:nvPr/>
        </p:nvSpPr>
        <p:spPr>
          <a:xfrm>
            <a:off x="3275856" y="4417367"/>
            <a:ext cx="3735318" cy="11695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dirty="0" smtClean="0">
                <a:solidFill>
                  <a:schemeClr val="bg2">
                    <a:lumMod val="50000"/>
                  </a:schemeClr>
                </a:solidFill>
              </a:rPr>
              <a:t>Choice </a:t>
            </a:r>
            <a:r>
              <a:rPr lang="en-US" altLang="ko-KR" sz="1400" b="1" dirty="0" err="1" smtClean="0">
                <a:solidFill>
                  <a:schemeClr val="bg2">
                    <a:lumMod val="50000"/>
                  </a:schemeClr>
                </a:solidFill>
              </a:rPr>
              <a:t>PassU</a:t>
            </a:r>
            <a:r>
              <a:rPr lang="en-US" altLang="ko-KR" sz="1400" b="1" dirty="0" smtClean="0">
                <a:solidFill>
                  <a:schemeClr val="bg2">
                    <a:lumMod val="50000"/>
                  </a:schemeClr>
                </a:solidFill>
              </a:rPr>
              <a:t>!</a:t>
            </a:r>
          </a:p>
          <a:p>
            <a:endParaRPr lang="en-US" altLang="ko-KR" sz="1400" b="1" i="1" dirty="0" smtClean="0">
              <a:solidFill>
                <a:schemeClr val="bg2">
                  <a:lumMod val="50000"/>
                </a:schemeClr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sz="1400" b="1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프로토콜은 </a:t>
            </a:r>
            <a:r>
              <a:rPr lang="en-US" altLang="ko-KR" sz="1400" b="1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UDP / IP </a:t>
            </a:r>
            <a:r>
              <a:rPr lang="ko-KR" altLang="en-US" sz="1400" b="1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사용</a:t>
            </a:r>
            <a:r>
              <a:rPr lang="en-US" altLang="ko-KR" sz="1400" b="1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 ( </a:t>
            </a:r>
            <a:r>
              <a:rPr lang="ko-KR" altLang="en-US" sz="1400" b="1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속도 ↑ </a:t>
            </a:r>
            <a:r>
              <a:rPr lang="en-US" altLang="ko-KR" sz="1400" b="1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)</a:t>
            </a:r>
          </a:p>
          <a:p>
            <a:pPr marL="285750" indent="-285750">
              <a:buFontTx/>
              <a:buChar char="-"/>
            </a:pPr>
            <a:r>
              <a:rPr lang="ko-KR" altLang="en-US" sz="1400" b="1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입력장치 제어 및 파일 전송 기능 구현 예정</a:t>
            </a:r>
            <a:endParaRPr lang="en-US" altLang="ko-KR" sz="1400" b="1" dirty="0" smtClean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Yoon 윤고딕 520_TT" pitchFamily="18" charset="-127"/>
              <a:ea typeface="Yoon 윤고딕 520_TT" pitchFamily="18" charset="-127"/>
            </a:endParaRPr>
          </a:p>
          <a:p>
            <a:pPr marL="285750" indent="-285750">
              <a:buFontTx/>
              <a:buChar char="-"/>
            </a:pPr>
            <a:endParaRPr lang="en-US" altLang="ko-KR" sz="1400" b="1" dirty="0" smtClean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Yoon 윤고딕 520_TT" pitchFamily="18" charset="-127"/>
              <a:ea typeface="Yoon 윤고딕 520_TT" pitchFamily="18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051999" y="2023636"/>
            <a:ext cx="166929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6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ea typeface="HY울릉도M" pitchFamily="18" charset="-127"/>
                <a:cs typeface="Verdana" pitchFamily="34" charset="0"/>
              </a:rPr>
              <a:t> </a:t>
            </a:r>
            <a:r>
              <a:rPr lang="en-US" altLang="ko-KR" sz="3600" b="1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ea typeface="HY울릉도M" pitchFamily="18" charset="-127"/>
                <a:cs typeface="Verdana" pitchFamily="34" charset="0"/>
              </a:rPr>
              <a:t>PassU</a:t>
            </a:r>
            <a:r>
              <a:rPr lang="en-US" altLang="ko-KR" sz="36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ea typeface="HY울릉도M" pitchFamily="18" charset="-127"/>
                <a:cs typeface="Verdana" pitchFamily="34" charset="0"/>
              </a:rPr>
              <a:t> </a:t>
            </a:r>
            <a:endParaRPr lang="ko-KR" altLang="en-US" sz="36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ea typeface="HY울릉도M" pitchFamily="18" charset="-127"/>
              <a:cs typeface="Verdana" pitchFamily="34" charset="0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590273"/>
            <a:ext cx="2169046" cy="1756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직사각형 14"/>
          <p:cNvSpPr/>
          <p:nvPr/>
        </p:nvSpPr>
        <p:spPr>
          <a:xfrm>
            <a:off x="201011" y="1412776"/>
            <a:ext cx="252028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cs typeface="Verdana" pitchFamily="34" charset="0"/>
              </a:rPr>
              <a:t>개발 목표</a:t>
            </a:r>
            <a:endParaRPr lang="ko-KR" altLang="en-US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+mn-ea"/>
              <a:cs typeface="Verdana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204000" y="2117174"/>
            <a:ext cx="5832648" cy="1561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bg2">
                    <a:lumMod val="2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3. Socket </a:t>
            </a:r>
            <a:r>
              <a:rPr lang="ko-KR" altLang="en-US" sz="2800" b="1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bg2">
                    <a:lumMod val="2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통신</a:t>
            </a:r>
            <a:endParaRPr lang="en-US" altLang="ko-KR" sz="2800" b="1" dirty="0" smtClean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chemeClr val="bg2">
                  <a:lumMod val="25000"/>
                </a:schemeClr>
              </a:solidFill>
              <a:latin typeface="Yoon 윤고딕 520_TT" pitchFamily="18" charset="-127"/>
              <a:ea typeface="Yoon 윤고딕 520_TT" pitchFamily="18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900" b="1" dirty="0" smtClean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chemeClr val="bg2">
                  <a:lumMod val="25000"/>
                </a:schemeClr>
              </a:solidFill>
              <a:latin typeface="Yoon 윤고딕 520_TT" pitchFamily="18" charset="-127"/>
              <a:ea typeface="Yoon 윤고딕 520_TT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600" b="1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bg2">
                    <a:lumMod val="2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USB </a:t>
            </a:r>
            <a:r>
              <a:rPr lang="ko-KR" altLang="en-US" sz="1600" b="1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bg2">
                    <a:lumMod val="2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가상화를 위해</a:t>
            </a:r>
            <a:r>
              <a:rPr lang="en-US" altLang="ko-KR" sz="1600" b="1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bg2">
                    <a:lumMod val="2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, </a:t>
            </a:r>
            <a:r>
              <a:rPr lang="ko-KR" altLang="en-US" sz="1600" b="1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bg2">
                    <a:lumMod val="2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서로 다른 환경에서의 입력장치 공유를 위해</a:t>
            </a:r>
            <a:endParaRPr lang="en-US" altLang="ko-KR" sz="1600" b="1" dirty="0" smtClean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chemeClr val="bg2">
                  <a:lumMod val="25000"/>
                </a:schemeClr>
              </a:solidFill>
              <a:latin typeface="Yoon 윤고딕 520_TT" pitchFamily="18" charset="-127"/>
              <a:ea typeface="Yoon 윤고딕 520_TT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b="1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bg2">
                    <a:lumMod val="2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꼭 필요한 네트워크 연결 </a:t>
            </a:r>
            <a:r>
              <a:rPr lang="en-US" altLang="ko-KR" sz="2000" b="1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bg2">
                    <a:lumMod val="2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–&gt; Socket </a:t>
            </a:r>
            <a:r>
              <a:rPr lang="ko-KR" altLang="en-US" sz="2000" b="1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bg2">
                    <a:lumMod val="2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통신</a:t>
            </a:r>
            <a:endParaRPr lang="en-US" altLang="ko-KR" sz="2000" b="1" dirty="0" smtClean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chemeClr val="bg2">
                  <a:lumMod val="25000"/>
                </a:schemeClr>
              </a:solidFill>
              <a:latin typeface="Yoon 윤고딕 520_TT" pitchFamily="18" charset="-127"/>
              <a:ea typeface="Yoon 윤고딕 520_T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3806885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/>
          <p:cNvSpPr/>
          <p:nvPr/>
        </p:nvSpPr>
        <p:spPr>
          <a:xfrm>
            <a:off x="2928926" y="523412"/>
            <a:ext cx="6215074" cy="58579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6309320"/>
            <a:ext cx="9144000" cy="5000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슬라이드 번호 개체 틀 7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78C39AD-D595-4CCB-BAA0-8988D03496E3}" type="slidenum">
              <a:rPr lang="ko-KR" altLang="en-US" smtClean="0"/>
              <a:pPr/>
              <a:t>13</a:t>
            </a:fld>
            <a:endParaRPr lang="ko-KR" altLang="en-US"/>
          </a:p>
        </p:txBody>
      </p:sp>
      <p:sp>
        <p:nvSpPr>
          <p:cNvPr id="19" name="날짜 개체 틀 15"/>
          <p:cNvSpPr>
            <a:spLocks noGrp="1"/>
          </p:cNvSpPr>
          <p:nvPr>
            <p:ph type="dt" sz="half" idx="10"/>
          </p:nvPr>
        </p:nvSpPr>
        <p:spPr>
          <a:xfrm>
            <a:off x="0" y="44624"/>
            <a:ext cx="6588224" cy="365125"/>
          </a:xfrm>
        </p:spPr>
        <p:txBody>
          <a:bodyPr/>
          <a:lstStyle/>
          <a:p>
            <a:r>
              <a:rPr lang="en-US" altLang="ko-KR" sz="1050" b="1" dirty="0" err="1" smtClean="0">
                <a:solidFill>
                  <a:schemeClr val="bg1"/>
                </a:solidFill>
              </a:rPr>
              <a:t>PassU</a:t>
            </a:r>
            <a:r>
              <a:rPr lang="en-US" altLang="ko-KR" sz="1050" b="1" dirty="0" smtClean="0">
                <a:solidFill>
                  <a:schemeClr val="bg1"/>
                </a:solidFill>
              </a:rPr>
              <a:t>(Pass your USB computer via Network) Samsung Software Membership Startup Presentation</a:t>
            </a:r>
            <a:endParaRPr lang="ko-KR" altLang="en-US" sz="1050" b="1" dirty="0">
              <a:solidFill>
                <a:schemeClr val="bg1"/>
              </a:solidFill>
            </a:endParaRPr>
          </a:p>
        </p:txBody>
      </p:sp>
      <p:pic>
        <p:nvPicPr>
          <p:cNvPr id="22" name="Picture 3" descr="C:\Users\Jake\Pictures\포폴\ssm_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0432" y="138900"/>
            <a:ext cx="540956" cy="210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직사각형 15"/>
          <p:cNvSpPr/>
          <p:nvPr/>
        </p:nvSpPr>
        <p:spPr>
          <a:xfrm>
            <a:off x="3275856" y="4417367"/>
            <a:ext cx="4772460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dirty="0" smtClean="0">
                <a:solidFill>
                  <a:schemeClr val="bg2">
                    <a:lumMod val="50000"/>
                  </a:schemeClr>
                </a:solidFill>
              </a:rPr>
              <a:t>Development  content of </a:t>
            </a:r>
            <a:r>
              <a:rPr lang="en-US" altLang="ko-KR" sz="1400" b="1" dirty="0" err="1" smtClean="0">
                <a:solidFill>
                  <a:schemeClr val="bg2">
                    <a:lumMod val="50000"/>
                  </a:schemeClr>
                </a:solidFill>
              </a:rPr>
              <a:t>PassU</a:t>
            </a:r>
            <a:endParaRPr lang="en-US" altLang="ko-KR" sz="1400" b="1" dirty="0" smtClean="0">
              <a:solidFill>
                <a:schemeClr val="bg2">
                  <a:lumMod val="50000"/>
                </a:schemeClr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sz="1400" b="1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네트워크를 통해 </a:t>
            </a:r>
            <a:r>
              <a:rPr lang="en-US" altLang="ko-KR" sz="1400" b="1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USB Descriptor Data</a:t>
            </a:r>
            <a:r>
              <a:rPr lang="ko-KR" altLang="en-US" sz="1400" b="1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를 상대 </a:t>
            </a:r>
            <a:r>
              <a:rPr lang="en-US" altLang="ko-KR" sz="1400" b="1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PC</a:t>
            </a:r>
            <a:r>
              <a:rPr lang="ko-KR" altLang="en-US" sz="1400" b="1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에 전달</a:t>
            </a:r>
            <a:endParaRPr lang="en-US" altLang="ko-KR" sz="1400" b="1" dirty="0" smtClean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Yoon 윤고딕 520_TT" pitchFamily="18" charset="-127"/>
              <a:ea typeface="Yoon 윤고딕 520_TT" pitchFamily="18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sz="1400" b="1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USB </a:t>
            </a:r>
            <a:r>
              <a:rPr lang="ko-KR" altLang="en-US" sz="1400" b="1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가상화 </a:t>
            </a:r>
            <a:r>
              <a:rPr lang="en-US" altLang="ko-KR" sz="1400" b="1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-&gt; </a:t>
            </a:r>
            <a:r>
              <a:rPr lang="ko-KR" altLang="en-US" sz="1400" b="1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상대 </a:t>
            </a:r>
            <a:r>
              <a:rPr lang="en-US" altLang="ko-KR" sz="1400" b="1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PC</a:t>
            </a:r>
            <a:r>
              <a:rPr lang="ko-KR" altLang="en-US" sz="1400" b="1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에서 </a:t>
            </a:r>
            <a:r>
              <a:rPr lang="en-US" altLang="ko-KR" sz="1400" b="1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USB </a:t>
            </a:r>
            <a:r>
              <a:rPr lang="ko-KR" altLang="en-US" sz="1400" b="1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인식</a:t>
            </a:r>
            <a:endParaRPr lang="en-US" altLang="ko-KR" sz="1400" b="1" dirty="0" smtClean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Yoon 윤고딕 520_TT" pitchFamily="18" charset="-127"/>
              <a:ea typeface="Yoon 윤고딕 520_TT" pitchFamily="18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051999" y="2023636"/>
            <a:ext cx="166929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6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ea typeface="HY울릉도M" pitchFamily="18" charset="-127"/>
                <a:cs typeface="Verdana" pitchFamily="34" charset="0"/>
              </a:rPr>
              <a:t> </a:t>
            </a:r>
            <a:r>
              <a:rPr lang="en-US" altLang="ko-KR" sz="3600" b="1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ea typeface="HY울릉도M" pitchFamily="18" charset="-127"/>
                <a:cs typeface="Verdana" pitchFamily="34" charset="0"/>
              </a:rPr>
              <a:t>PassU</a:t>
            </a:r>
            <a:r>
              <a:rPr lang="en-US" altLang="ko-KR" sz="36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ea typeface="HY울릉도M" pitchFamily="18" charset="-127"/>
                <a:cs typeface="Verdana" pitchFamily="34" charset="0"/>
              </a:rPr>
              <a:t> </a:t>
            </a:r>
            <a:endParaRPr lang="ko-KR" altLang="en-US" sz="36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ea typeface="HY울릉도M" pitchFamily="18" charset="-127"/>
              <a:cs typeface="Verdana" pitchFamily="34" charset="0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01011" y="1412776"/>
            <a:ext cx="252028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cs typeface="Verdana" pitchFamily="34" charset="0"/>
              </a:rPr>
              <a:t>개발 내용</a:t>
            </a:r>
            <a:endParaRPr lang="ko-KR" altLang="en-US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+mn-ea"/>
              <a:cs typeface="Verdana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204000" y="2373848"/>
            <a:ext cx="583264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sz="2000" b="1" dirty="0" smtClean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chemeClr val="bg2">
                  <a:lumMod val="25000"/>
                </a:schemeClr>
              </a:solidFill>
              <a:latin typeface="Yoon 윤고딕 520_TT" pitchFamily="18" charset="-127"/>
              <a:ea typeface="Yoon 윤고딕 520_TT" pitchFamily="18" charset="-127"/>
            </a:endParaRPr>
          </a:p>
          <a:p>
            <a:pPr algn="ctr"/>
            <a:endParaRPr lang="en-US" altLang="ko-KR" sz="2000" b="1" dirty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chemeClr val="bg2">
                  <a:lumMod val="25000"/>
                </a:schemeClr>
              </a:solidFill>
              <a:latin typeface="Yoon 윤고딕 520_TT" pitchFamily="18" charset="-127"/>
              <a:ea typeface="Yoon 윤고딕 520_TT" pitchFamily="18" charset="-127"/>
            </a:endParaRPr>
          </a:p>
          <a:p>
            <a:pPr marL="457200" indent="-457200" algn="ctr">
              <a:buAutoNum type="arabicPeriod"/>
            </a:pPr>
            <a:r>
              <a:rPr lang="ko-KR" altLang="en-US" sz="2000" b="1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bg2">
                    <a:lumMod val="2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프로그램 구성도</a:t>
            </a:r>
            <a:endParaRPr lang="en-US" altLang="ko-KR" sz="2000" b="1" dirty="0" smtClean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chemeClr val="bg2">
                  <a:lumMod val="25000"/>
                </a:schemeClr>
              </a:solidFill>
              <a:latin typeface="Yoon 윤고딕 520_TT" pitchFamily="18" charset="-127"/>
              <a:ea typeface="Yoon 윤고딕 520_TT" pitchFamily="18" charset="-127"/>
            </a:endParaRPr>
          </a:p>
          <a:p>
            <a:pPr algn="ctr"/>
            <a:endParaRPr lang="en-US" altLang="ko-KR" sz="2000" b="1" dirty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chemeClr val="bg2">
                  <a:lumMod val="25000"/>
                </a:schemeClr>
              </a:solidFill>
              <a:latin typeface="Yoon 윤고딕 520_TT" pitchFamily="18" charset="-127"/>
              <a:ea typeface="Yoon 윤고딕 520_TT" pitchFamily="18" charset="-127"/>
            </a:endParaRPr>
          </a:p>
          <a:p>
            <a:pPr algn="ctr"/>
            <a:r>
              <a:rPr lang="en-US" altLang="ko-KR" sz="2000" b="1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bg2">
                    <a:lumMod val="2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USB (</a:t>
            </a:r>
            <a:r>
              <a:rPr lang="ko-KR" altLang="en-US" sz="2000" b="1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bg2">
                    <a:lumMod val="2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대용량 저장장치</a:t>
            </a:r>
            <a:r>
              <a:rPr lang="en-US" altLang="ko-KR" sz="2000" b="1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bg2">
                    <a:lumMod val="2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) </a:t>
            </a:r>
            <a:r>
              <a:rPr lang="ko-KR" altLang="en-US" sz="2000" b="1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bg2">
                    <a:lumMod val="2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를 공유하기 위해 네트워크 연결 </a:t>
            </a:r>
            <a:endParaRPr lang="en-US" altLang="ko-KR" sz="2000" b="1" dirty="0" smtClean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chemeClr val="bg2">
                  <a:lumMod val="25000"/>
                </a:schemeClr>
              </a:solidFill>
              <a:latin typeface="Yoon 윤고딕 520_TT" pitchFamily="18" charset="-127"/>
              <a:ea typeface="Yoon 윤고딕 520_TT" pitchFamily="18" charset="-127"/>
            </a:endParaRPr>
          </a:p>
        </p:txBody>
      </p:sp>
      <p:pic>
        <p:nvPicPr>
          <p:cNvPr id="6146" name="Picture 2" descr="C:\Users\Administrator\AppData\Local\Temp\hunclip1\01\huntemp.files\KakaoTalk_da6809147a9dc828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0000" y="933494"/>
            <a:ext cx="4352925" cy="1933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234144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/>
          <p:cNvSpPr/>
          <p:nvPr/>
        </p:nvSpPr>
        <p:spPr>
          <a:xfrm>
            <a:off x="2928926" y="523412"/>
            <a:ext cx="6215074" cy="58579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6357958"/>
            <a:ext cx="9144000" cy="5000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슬라이드 번호 개체 틀 7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78C39AD-D595-4CCB-BAA0-8988D03496E3}" type="slidenum">
              <a:rPr lang="ko-KR" altLang="en-US" smtClean="0"/>
              <a:pPr/>
              <a:t>14</a:t>
            </a:fld>
            <a:endParaRPr lang="ko-KR" altLang="en-US"/>
          </a:p>
        </p:txBody>
      </p:sp>
      <p:sp>
        <p:nvSpPr>
          <p:cNvPr id="19" name="날짜 개체 틀 15"/>
          <p:cNvSpPr>
            <a:spLocks noGrp="1"/>
          </p:cNvSpPr>
          <p:nvPr>
            <p:ph type="dt" sz="half" idx="10"/>
          </p:nvPr>
        </p:nvSpPr>
        <p:spPr>
          <a:xfrm>
            <a:off x="0" y="44624"/>
            <a:ext cx="6588224" cy="365125"/>
          </a:xfrm>
        </p:spPr>
        <p:txBody>
          <a:bodyPr/>
          <a:lstStyle/>
          <a:p>
            <a:r>
              <a:rPr lang="en-US" altLang="ko-KR" sz="1050" b="1" dirty="0" err="1" smtClean="0">
                <a:solidFill>
                  <a:schemeClr val="bg1"/>
                </a:solidFill>
              </a:rPr>
              <a:t>PassU</a:t>
            </a:r>
            <a:r>
              <a:rPr lang="en-US" altLang="ko-KR" sz="1050" b="1" dirty="0" smtClean="0">
                <a:solidFill>
                  <a:schemeClr val="bg1"/>
                </a:solidFill>
              </a:rPr>
              <a:t>(Pass your USB computer via Network) Samsung Software Membership Startup Presentation</a:t>
            </a:r>
            <a:endParaRPr lang="ko-KR" altLang="en-US" sz="1050" b="1" dirty="0">
              <a:solidFill>
                <a:schemeClr val="bg1"/>
              </a:solidFill>
            </a:endParaRPr>
          </a:p>
        </p:txBody>
      </p:sp>
      <p:pic>
        <p:nvPicPr>
          <p:cNvPr id="22" name="Picture 3" descr="C:\Users\Jake\Pictures\포폴\ssm_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0432" y="138900"/>
            <a:ext cx="540956" cy="210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직사각형 15"/>
          <p:cNvSpPr/>
          <p:nvPr/>
        </p:nvSpPr>
        <p:spPr>
          <a:xfrm>
            <a:off x="3275856" y="4417367"/>
            <a:ext cx="5022529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dirty="0" smtClean="0">
                <a:solidFill>
                  <a:schemeClr val="bg2">
                    <a:lumMod val="50000"/>
                  </a:schemeClr>
                </a:solidFill>
              </a:rPr>
              <a:t>Development  content of </a:t>
            </a:r>
            <a:r>
              <a:rPr lang="en-US" altLang="ko-KR" sz="1400" b="1" dirty="0" err="1" smtClean="0">
                <a:solidFill>
                  <a:schemeClr val="bg2">
                    <a:lumMod val="50000"/>
                  </a:schemeClr>
                </a:solidFill>
              </a:rPr>
              <a:t>PassU</a:t>
            </a:r>
            <a:endParaRPr lang="en-US" altLang="ko-KR" sz="1400" b="1" dirty="0" smtClean="0">
              <a:solidFill>
                <a:schemeClr val="bg2">
                  <a:lumMod val="50000"/>
                </a:schemeClr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sz="1400" b="1" dirty="0" err="1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안드로이드에서는</a:t>
            </a:r>
            <a:r>
              <a:rPr lang="ko-KR" altLang="en-US" sz="1400" b="1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 가상의  소프트웨어적인 마우스를 구현</a:t>
            </a:r>
            <a:endParaRPr lang="en-US" altLang="ko-KR" sz="1400" b="1" dirty="0" smtClean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Yoon 윤고딕 520_TT" pitchFamily="18" charset="-127"/>
              <a:ea typeface="Yoon 윤고딕 520_TT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b="1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윈도우 </a:t>
            </a:r>
            <a:r>
              <a:rPr lang="en-US" altLang="ko-KR" sz="1400" b="1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– </a:t>
            </a:r>
            <a:r>
              <a:rPr lang="ko-KR" altLang="en-US" sz="1400" b="1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윈도우간 </a:t>
            </a:r>
            <a:r>
              <a:rPr lang="en-US" altLang="ko-KR" sz="1400" b="1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, </a:t>
            </a:r>
            <a:r>
              <a:rPr lang="ko-KR" altLang="en-US" sz="1400" b="1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윈도우 </a:t>
            </a:r>
            <a:r>
              <a:rPr lang="en-US" altLang="ko-KR" sz="1400" b="1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– </a:t>
            </a:r>
            <a:r>
              <a:rPr lang="ko-KR" altLang="en-US" sz="1400" b="1" dirty="0" err="1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안드로이드</a:t>
            </a:r>
            <a:r>
              <a:rPr lang="ko-KR" altLang="en-US" sz="1400" b="1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 간 제어 기능 구현</a:t>
            </a:r>
            <a:endParaRPr lang="en-US" altLang="ko-KR" sz="1400" b="1" dirty="0" smtClean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Yoon 윤고딕 520_TT" pitchFamily="18" charset="-127"/>
              <a:ea typeface="Yoon 윤고딕 520_TT" pitchFamily="18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051999" y="2023636"/>
            <a:ext cx="166929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6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ea typeface="HY울릉도M" pitchFamily="18" charset="-127"/>
                <a:cs typeface="Verdana" pitchFamily="34" charset="0"/>
              </a:rPr>
              <a:t> </a:t>
            </a:r>
            <a:r>
              <a:rPr lang="en-US" altLang="ko-KR" sz="3600" b="1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ea typeface="HY울릉도M" pitchFamily="18" charset="-127"/>
                <a:cs typeface="Verdana" pitchFamily="34" charset="0"/>
              </a:rPr>
              <a:t>PassU</a:t>
            </a:r>
            <a:r>
              <a:rPr lang="en-US" altLang="ko-KR" sz="36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ea typeface="HY울릉도M" pitchFamily="18" charset="-127"/>
                <a:cs typeface="Verdana" pitchFamily="34" charset="0"/>
              </a:rPr>
              <a:t> </a:t>
            </a:r>
            <a:endParaRPr lang="ko-KR" altLang="en-US" sz="36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ea typeface="HY울릉도M" pitchFamily="18" charset="-127"/>
              <a:cs typeface="Verdana" pitchFamily="34" charset="0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01011" y="1412776"/>
            <a:ext cx="252028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cs typeface="Verdana" pitchFamily="34" charset="0"/>
              </a:rPr>
              <a:t>개발 내용</a:t>
            </a:r>
            <a:endParaRPr lang="ko-KR" altLang="en-US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+mn-ea"/>
              <a:cs typeface="Verdana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204000" y="2117174"/>
            <a:ext cx="583264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sz="2000" b="1" dirty="0" smtClean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chemeClr val="bg2">
                  <a:lumMod val="25000"/>
                </a:schemeClr>
              </a:solidFill>
              <a:latin typeface="Yoon 윤고딕 520_TT" pitchFamily="18" charset="-127"/>
              <a:ea typeface="Yoon 윤고딕 520_TT" pitchFamily="18" charset="-127"/>
            </a:endParaRPr>
          </a:p>
          <a:p>
            <a:pPr algn="ctr"/>
            <a:endParaRPr lang="en-US" altLang="ko-KR" sz="2000" b="1" dirty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chemeClr val="bg2">
                  <a:lumMod val="25000"/>
                </a:schemeClr>
              </a:solidFill>
              <a:latin typeface="Yoon 윤고딕 520_TT" pitchFamily="18" charset="-127"/>
              <a:ea typeface="Yoon 윤고딕 520_TT" pitchFamily="18" charset="-127"/>
            </a:endParaRPr>
          </a:p>
          <a:p>
            <a:pPr marL="457200" indent="-457200" algn="ctr">
              <a:buAutoNum type="arabicPeriod"/>
            </a:pPr>
            <a:endParaRPr lang="en-US" altLang="ko-KR" sz="2000" b="1" dirty="0" smtClean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chemeClr val="bg2">
                  <a:lumMod val="25000"/>
                </a:schemeClr>
              </a:solidFill>
              <a:latin typeface="Yoon 윤고딕 520_TT" pitchFamily="18" charset="-127"/>
              <a:ea typeface="Yoon 윤고딕 520_TT" pitchFamily="18" charset="-127"/>
            </a:endParaRPr>
          </a:p>
          <a:p>
            <a:pPr marL="457200" indent="-457200" algn="ctr">
              <a:buAutoNum type="arabicPeriod"/>
            </a:pPr>
            <a:r>
              <a:rPr lang="ko-KR" altLang="en-US" sz="2000" b="1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bg2">
                    <a:lumMod val="2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프로그램 구성도</a:t>
            </a:r>
            <a:endParaRPr lang="en-US" altLang="ko-KR" sz="2000" b="1" dirty="0" smtClean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chemeClr val="bg2">
                  <a:lumMod val="25000"/>
                </a:schemeClr>
              </a:solidFill>
              <a:latin typeface="Yoon 윤고딕 520_TT" pitchFamily="18" charset="-127"/>
              <a:ea typeface="Yoon 윤고딕 520_TT" pitchFamily="18" charset="-127"/>
            </a:endParaRPr>
          </a:p>
          <a:p>
            <a:pPr algn="ctr"/>
            <a:endParaRPr lang="en-US" altLang="ko-KR" sz="2000" b="1" dirty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chemeClr val="bg2">
                  <a:lumMod val="25000"/>
                </a:schemeClr>
              </a:solidFill>
              <a:latin typeface="Yoon 윤고딕 520_TT" pitchFamily="18" charset="-127"/>
              <a:ea typeface="Yoon 윤고딕 520_TT" pitchFamily="18" charset="-127"/>
            </a:endParaRPr>
          </a:p>
          <a:p>
            <a:pPr algn="ctr"/>
            <a:r>
              <a:rPr lang="ko-KR" altLang="en-US" sz="2000" b="1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bg2">
                    <a:lumMod val="2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입력장치</a:t>
            </a:r>
            <a:r>
              <a:rPr lang="en-US" altLang="ko-KR" sz="2000" b="1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bg2">
                    <a:lumMod val="2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(</a:t>
            </a:r>
            <a:r>
              <a:rPr lang="ko-KR" altLang="en-US" sz="2000" b="1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bg2">
                    <a:lumMod val="2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키보드</a:t>
            </a:r>
            <a:r>
              <a:rPr lang="en-US" altLang="ko-KR" sz="2000" b="1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bg2">
                    <a:lumMod val="2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, </a:t>
            </a:r>
            <a:r>
              <a:rPr lang="ko-KR" altLang="en-US" sz="2000" b="1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bg2">
                    <a:lumMod val="2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마우스</a:t>
            </a:r>
            <a:r>
              <a:rPr lang="en-US" altLang="ko-KR" sz="2000" b="1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bg2">
                    <a:lumMod val="2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) </a:t>
            </a:r>
            <a:r>
              <a:rPr lang="ko-KR" altLang="en-US" sz="2000" b="1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bg2">
                    <a:lumMod val="2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공유 및 제어</a:t>
            </a:r>
            <a:endParaRPr lang="en-US" altLang="ko-KR" sz="2000" b="1" dirty="0" smtClean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chemeClr val="bg2">
                  <a:lumMod val="25000"/>
                </a:schemeClr>
              </a:solidFill>
              <a:latin typeface="Yoon 윤고딕 520_TT" pitchFamily="18" charset="-127"/>
              <a:ea typeface="Yoon 윤고딕 520_TT" pitchFamily="18" charset="-127"/>
            </a:endParaRP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1154" y="552508"/>
            <a:ext cx="3870617" cy="24454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7862472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/>
          <p:cNvSpPr/>
          <p:nvPr/>
        </p:nvSpPr>
        <p:spPr>
          <a:xfrm>
            <a:off x="2928926" y="523412"/>
            <a:ext cx="6215074" cy="58579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6357958"/>
            <a:ext cx="9144000" cy="5000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슬라이드 번호 개체 틀 7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78C39AD-D595-4CCB-BAA0-8988D03496E3}" type="slidenum">
              <a:rPr lang="ko-KR" altLang="en-US" smtClean="0"/>
              <a:pPr/>
              <a:t>15</a:t>
            </a:fld>
            <a:endParaRPr lang="ko-KR" altLang="en-US"/>
          </a:p>
        </p:txBody>
      </p:sp>
      <p:sp>
        <p:nvSpPr>
          <p:cNvPr id="19" name="날짜 개체 틀 15"/>
          <p:cNvSpPr>
            <a:spLocks noGrp="1"/>
          </p:cNvSpPr>
          <p:nvPr>
            <p:ph type="dt" sz="half" idx="10"/>
          </p:nvPr>
        </p:nvSpPr>
        <p:spPr>
          <a:xfrm>
            <a:off x="0" y="44624"/>
            <a:ext cx="6588224" cy="365125"/>
          </a:xfrm>
        </p:spPr>
        <p:txBody>
          <a:bodyPr/>
          <a:lstStyle/>
          <a:p>
            <a:r>
              <a:rPr lang="en-US" altLang="ko-KR" sz="1050" b="1" dirty="0" err="1" smtClean="0">
                <a:solidFill>
                  <a:schemeClr val="bg1"/>
                </a:solidFill>
              </a:rPr>
              <a:t>PassU</a:t>
            </a:r>
            <a:r>
              <a:rPr lang="en-US" altLang="ko-KR" sz="1050" b="1" dirty="0" smtClean="0">
                <a:solidFill>
                  <a:schemeClr val="bg1"/>
                </a:solidFill>
              </a:rPr>
              <a:t>(Pass your USB computer via Network) Samsung Software Membership Startup Presentation</a:t>
            </a:r>
            <a:endParaRPr lang="ko-KR" altLang="en-US" sz="1050" b="1" dirty="0">
              <a:solidFill>
                <a:schemeClr val="bg1"/>
              </a:solidFill>
            </a:endParaRPr>
          </a:p>
        </p:txBody>
      </p:sp>
      <p:pic>
        <p:nvPicPr>
          <p:cNvPr id="22" name="Picture 3" descr="C:\Users\Jake\Pictures\포폴\ssm_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0432" y="138900"/>
            <a:ext cx="540956" cy="210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직사각형 15"/>
          <p:cNvSpPr/>
          <p:nvPr/>
        </p:nvSpPr>
        <p:spPr>
          <a:xfrm>
            <a:off x="3275856" y="4417367"/>
            <a:ext cx="3743332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dirty="0" smtClean="0">
                <a:solidFill>
                  <a:schemeClr val="bg2">
                    <a:lumMod val="50000"/>
                  </a:schemeClr>
                </a:solidFill>
              </a:rPr>
              <a:t>Development  content of </a:t>
            </a:r>
            <a:r>
              <a:rPr lang="en-US" altLang="ko-KR" sz="1400" b="1" dirty="0" err="1" smtClean="0">
                <a:solidFill>
                  <a:schemeClr val="bg2">
                    <a:lumMod val="50000"/>
                  </a:schemeClr>
                </a:solidFill>
              </a:rPr>
              <a:t>PassU</a:t>
            </a:r>
            <a:endParaRPr lang="en-US" altLang="ko-KR" sz="1400" b="1" dirty="0" smtClean="0">
              <a:solidFill>
                <a:schemeClr val="bg2">
                  <a:lumMod val="50000"/>
                </a:schemeClr>
              </a:solidFill>
            </a:endParaRPr>
          </a:p>
          <a:p>
            <a:pPr marL="285750" indent="-285750">
              <a:buFontTx/>
              <a:buChar char="-"/>
            </a:pPr>
            <a:r>
              <a:rPr lang="en-US" altLang="ko-KR" sz="1400" b="1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Application </a:t>
            </a:r>
            <a:r>
              <a:rPr lang="ko-KR" altLang="en-US" sz="1400" b="1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계층에서 신뢰성을 </a:t>
            </a:r>
            <a:r>
              <a:rPr lang="ko-KR" altLang="en-US" sz="1400" b="1" dirty="0" err="1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보장해야함</a:t>
            </a:r>
            <a:endParaRPr lang="en-US" altLang="ko-KR" sz="1400" b="1" dirty="0" smtClean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Yoon 윤고딕 520_TT" pitchFamily="18" charset="-127"/>
              <a:ea typeface="Yoon 윤고딕 520_TT" pitchFamily="18" charset="-127"/>
            </a:endParaRPr>
          </a:p>
          <a:p>
            <a:pPr marL="285750" indent="-285750">
              <a:buFontTx/>
              <a:buChar char="-"/>
            </a:pPr>
            <a:endParaRPr lang="en-US" altLang="ko-KR" sz="1400" b="1" dirty="0" smtClean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Yoon 윤고딕 520_TT" pitchFamily="18" charset="-127"/>
              <a:ea typeface="Yoon 윤고딕 520_TT" pitchFamily="18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051999" y="2023636"/>
            <a:ext cx="166929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6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ea typeface="HY울릉도M" pitchFamily="18" charset="-127"/>
                <a:cs typeface="Verdana" pitchFamily="34" charset="0"/>
              </a:rPr>
              <a:t> </a:t>
            </a:r>
            <a:r>
              <a:rPr lang="en-US" altLang="ko-KR" sz="3600" b="1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ea typeface="HY울릉도M" pitchFamily="18" charset="-127"/>
                <a:cs typeface="Verdana" pitchFamily="34" charset="0"/>
              </a:rPr>
              <a:t>PassU</a:t>
            </a:r>
            <a:r>
              <a:rPr lang="en-US" altLang="ko-KR" sz="36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ea typeface="HY울릉도M" pitchFamily="18" charset="-127"/>
                <a:cs typeface="Verdana" pitchFamily="34" charset="0"/>
              </a:rPr>
              <a:t> </a:t>
            </a:r>
            <a:endParaRPr lang="ko-KR" altLang="en-US" sz="36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ea typeface="HY울릉도M" pitchFamily="18" charset="-127"/>
              <a:cs typeface="Verdana" pitchFamily="34" charset="0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01011" y="1412776"/>
            <a:ext cx="252028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cs typeface="Verdana" pitchFamily="34" charset="0"/>
              </a:rPr>
              <a:t>개발 내용</a:t>
            </a:r>
            <a:endParaRPr lang="ko-KR" altLang="en-US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+mn-ea"/>
              <a:cs typeface="Verdana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204000" y="2117174"/>
            <a:ext cx="583264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sz="2000" b="1" dirty="0" smtClean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chemeClr val="bg2">
                  <a:lumMod val="25000"/>
                </a:schemeClr>
              </a:solidFill>
              <a:latin typeface="Yoon 윤고딕 520_TT" pitchFamily="18" charset="-127"/>
              <a:ea typeface="Yoon 윤고딕 520_TT" pitchFamily="18" charset="-127"/>
            </a:endParaRPr>
          </a:p>
          <a:p>
            <a:pPr algn="ctr"/>
            <a:endParaRPr lang="en-US" altLang="ko-KR" sz="2000" b="1" dirty="0" smtClean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chemeClr val="bg2">
                  <a:lumMod val="25000"/>
                </a:schemeClr>
              </a:solidFill>
              <a:latin typeface="Yoon 윤고딕 520_TT" pitchFamily="18" charset="-127"/>
              <a:ea typeface="Yoon 윤고딕 520_TT" pitchFamily="18" charset="-127"/>
            </a:endParaRPr>
          </a:p>
          <a:p>
            <a:pPr algn="ctr"/>
            <a:r>
              <a:rPr lang="en-US" altLang="ko-KR" sz="2000" b="1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bg2">
                    <a:lumMod val="2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2. </a:t>
            </a:r>
            <a:r>
              <a:rPr lang="ko-KR" altLang="en-US" sz="2000" b="1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bg2">
                    <a:lumMod val="2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소켓 통신</a:t>
            </a:r>
            <a:r>
              <a:rPr lang="en-US" altLang="ko-KR" sz="2000" b="1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bg2">
                    <a:lumMod val="2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(</a:t>
            </a:r>
            <a:r>
              <a:rPr lang="ko-KR" altLang="en-US" sz="2000" b="1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bg2">
                    <a:lumMod val="2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서버 </a:t>
            </a:r>
            <a:r>
              <a:rPr lang="en-US" altLang="ko-KR" sz="2000" b="1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bg2">
                    <a:lumMod val="2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– </a:t>
            </a:r>
            <a:r>
              <a:rPr lang="ko-KR" altLang="en-US" sz="2000" b="1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bg2">
                    <a:lumMod val="2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클라이언트</a:t>
            </a:r>
            <a:r>
              <a:rPr lang="en-US" altLang="ko-KR" sz="2000" b="1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bg2">
                    <a:lumMod val="2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)</a:t>
            </a:r>
          </a:p>
          <a:p>
            <a:pPr algn="ctr"/>
            <a:endParaRPr lang="en-US" altLang="ko-KR" sz="2000" b="1" dirty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chemeClr val="bg2">
                  <a:lumMod val="25000"/>
                </a:schemeClr>
              </a:solidFill>
              <a:latin typeface="Yoon 윤고딕 520_TT" pitchFamily="18" charset="-127"/>
              <a:ea typeface="Yoon 윤고딕 520_TT" pitchFamily="18" charset="-127"/>
            </a:endParaRPr>
          </a:p>
          <a:p>
            <a:pPr algn="ctr"/>
            <a:r>
              <a:rPr lang="ko-KR" altLang="en-US" sz="2000" b="1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bg2">
                    <a:lumMod val="2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사용 프로토콜 </a:t>
            </a:r>
            <a:r>
              <a:rPr lang="en-US" altLang="ko-KR" sz="2000" b="1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bg2">
                    <a:lumMod val="2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: UDP</a:t>
            </a:r>
          </a:p>
          <a:p>
            <a:pPr algn="ctr"/>
            <a:r>
              <a:rPr lang="ko-KR" altLang="en-US" sz="2000" b="1" dirty="0" err="1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bg2">
                    <a:lumMod val="2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비연결</a:t>
            </a:r>
            <a:r>
              <a:rPr lang="ko-KR" altLang="en-US" sz="2000" b="1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bg2">
                    <a:lumMod val="2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 지향 서비스</a:t>
            </a:r>
            <a:r>
              <a:rPr lang="en-US" altLang="ko-KR" sz="2000" b="1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bg2">
                    <a:lumMod val="2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, </a:t>
            </a:r>
            <a:r>
              <a:rPr lang="ko-KR" altLang="en-US" sz="2000" b="1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bg2">
                    <a:lumMod val="2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신속한 데이터 전송</a:t>
            </a:r>
            <a:endParaRPr lang="en-US" altLang="ko-KR" sz="2000" b="1" dirty="0" smtClean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chemeClr val="bg2">
                  <a:lumMod val="25000"/>
                </a:schemeClr>
              </a:solidFill>
              <a:latin typeface="Yoon 윤고딕 520_TT" pitchFamily="18" charset="-127"/>
              <a:ea typeface="Yoon 윤고딕 520_TT" pitchFamily="18" charset="-127"/>
            </a:endParaRPr>
          </a:p>
          <a:p>
            <a:pPr algn="ctr"/>
            <a:endParaRPr lang="ko-KR" altLang="en-US" sz="2000" b="1" dirty="0" smtClean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chemeClr val="bg2">
                  <a:lumMod val="25000"/>
                </a:schemeClr>
              </a:solidFill>
              <a:latin typeface="Yoon 윤고딕 520_TT" pitchFamily="18" charset="-127"/>
              <a:ea typeface="Yoon 윤고딕 520_TT" pitchFamily="18" charset="-127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0179" y="1045766"/>
            <a:ext cx="4076700" cy="165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6" name="Picture 4" descr="C:\Users\Administrator\AppData\Local\Temp\hunclip1\04\huntemp.files\img0001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9913" y="5011779"/>
            <a:ext cx="5753100" cy="1276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760932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/>
          <p:cNvSpPr/>
          <p:nvPr/>
        </p:nvSpPr>
        <p:spPr>
          <a:xfrm>
            <a:off x="2928926" y="523412"/>
            <a:ext cx="6215074" cy="58579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6357958"/>
            <a:ext cx="9144000" cy="5000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슬라이드 번호 개체 틀 7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78C39AD-D595-4CCB-BAA0-8988D03496E3}" type="slidenum">
              <a:rPr lang="ko-KR" altLang="en-US" smtClean="0"/>
              <a:pPr/>
              <a:t>16</a:t>
            </a:fld>
            <a:endParaRPr lang="ko-KR" altLang="en-US"/>
          </a:p>
        </p:txBody>
      </p:sp>
      <p:sp>
        <p:nvSpPr>
          <p:cNvPr id="19" name="날짜 개체 틀 15"/>
          <p:cNvSpPr>
            <a:spLocks noGrp="1"/>
          </p:cNvSpPr>
          <p:nvPr>
            <p:ph type="dt" sz="half" idx="10"/>
          </p:nvPr>
        </p:nvSpPr>
        <p:spPr>
          <a:xfrm>
            <a:off x="0" y="44624"/>
            <a:ext cx="6588224" cy="365125"/>
          </a:xfrm>
        </p:spPr>
        <p:txBody>
          <a:bodyPr/>
          <a:lstStyle/>
          <a:p>
            <a:r>
              <a:rPr lang="en-US" altLang="ko-KR" sz="1050" b="1" dirty="0" err="1" smtClean="0">
                <a:solidFill>
                  <a:schemeClr val="bg1"/>
                </a:solidFill>
              </a:rPr>
              <a:t>PassU</a:t>
            </a:r>
            <a:r>
              <a:rPr lang="en-US" altLang="ko-KR" sz="1050" b="1" dirty="0" smtClean="0">
                <a:solidFill>
                  <a:schemeClr val="bg1"/>
                </a:solidFill>
              </a:rPr>
              <a:t>(Pass your USB computer via Network) Samsung Software Membership Startup Presentation</a:t>
            </a:r>
            <a:endParaRPr lang="ko-KR" altLang="en-US" sz="1050" b="1" dirty="0">
              <a:solidFill>
                <a:schemeClr val="bg1"/>
              </a:solidFill>
            </a:endParaRPr>
          </a:p>
        </p:txBody>
      </p:sp>
      <p:pic>
        <p:nvPicPr>
          <p:cNvPr id="22" name="Picture 3" descr="C:\Users\Jake\Pictures\포폴\ssm_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0432" y="138900"/>
            <a:ext cx="540956" cy="210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직사각형 13"/>
          <p:cNvSpPr/>
          <p:nvPr/>
        </p:nvSpPr>
        <p:spPr>
          <a:xfrm>
            <a:off x="1051999" y="2023636"/>
            <a:ext cx="166929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6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ea typeface="HY울릉도M" pitchFamily="18" charset="-127"/>
                <a:cs typeface="Verdana" pitchFamily="34" charset="0"/>
              </a:rPr>
              <a:t> </a:t>
            </a:r>
            <a:r>
              <a:rPr lang="en-US" altLang="ko-KR" sz="3600" b="1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ea typeface="HY울릉도M" pitchFamily="18" charset="-127"/>
                <a:cs typeface="Verdana" pitchFamily="34" charset="0"/>
              </a:rPr>
              <a:t>PassU</a:t>
            </a:r>
            <a:r>
              <a:rPr lang="en-US" altLang="ko-KR" sz="36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ea typeface="HY울릉도M" pitchFamily="18" charset="-127"/>
                <a:cs typeface="Verdana" pitchFamily="34" charset="0"/>
              </a:rPr>
              <a:t> </a:t>
            </a:r>
            <a:endParaRPr lang="ko-KR" altLang="en-US" sz="36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ea typeface="HY울릉도M" pitchFamily="18" charset="-127"/>
              <a:cs typeface="Verdana" pitchFamily="34" charset="0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01011" y="1412776"/>
            <a:ext cx="252028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cs typeface="Verdana" pitchFamily="34" charset="0"/>
              </a:rPr>
              <a:t>개발 내용</a:t>
            </a:r>
            <a:endParaRPr lang="ko-KR" altLang="en-US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+mn-ea"/>
              <a:cs typeface="Verdana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204000" y="2006838"/>
            <a:ext cx="5832648" cy="3277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sz="2000" b="1" dirty="0" smtClean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chemeClr val="bg2">
                  <a:lumMod val="25000"/>
                </a:schemeClr>
              </a:solidFill>
              <a:latin typeface="Yoon 윤고딕 520_TT" pitchFamily="18" charset="-127"/>
              <a:ea typeface="Yoon 윤고딕 520_TT" pitchFamily="18" charset="-127"/>
            </a:endParaRPr>
          </a:p>
          <a:p>
            <a:pPr algn="ctr"/>
            <a:endParaRPr lang="en-US" altLang="ko-KR" sz="2000" b="1" dirty="0" smtClean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chemeClr val="bg2">
                  <a:lumMod val="25000"/>
                </a:schemeClr>
              </a:solidFill>
              <a:latin typeface="Yoon 윤고딕 520_TT" pitchFamily="18" charset="-127"/>
              <a:ea typeface="Yoon 윤고딕 520_TT" pitchFamily="18" charset="-127"/>
            </a:endParaRPr>
          </a:p>
          <a:p>
            <a:pPr algn="ctr"/>
            <a:endParaRPr lang="en-US" altLang="ko-KR" sz="2000" b="1" dirty="0" smtClean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chemeClr val="bg2">
                  <a:lumMod val="25000"/>
                </a:schemeClr>
              </a:solidFill>
              <a:latin typeface="Yoon 윤고딕 520_TT" pitchFamily="18" charset="-127"/>
              <a:ea typeface="Yoon 윤고딕 520_TT" pitchFamily="18" charset="-127"/>
            </a:endParaRPr>
          </a:p>
          <a:p>
            <a:pPr algn="ctr"/>
            <a:endParaRPr lang="en-US" altLang="ko-KR" sz="2000" b="1" dirty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chemeClr val="bg2">
                  <a:lumMod val="25000"/>
                </a:schemeClr>
              </a:solidFill>
              <a:latin typeface="Yoon 윤고딕 520_TT" pitchFamily="18" charset="-127"/>
              <a:ea typeface="Yoon 윤고딕 520_TT" pitchFamily="18" charset="-127"/>
            </a:endParaRPr>
          </a:p>
          <a:p>
            <a:pPr algn="ctr"/>
            <a:r>
              <a:rPr lang="en-US" altLang="ko-KR" sz="2000" b="1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bg2">
                    <a:lumMod val="2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3. </a:t>
            </a:r>
            <a:r>
              <a:rPr lang="ko-KR" altLang="en-US" sz="2000" b="1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bg2">
                    <a:lumMod val="2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가상 버스 드라이버를 이용한 </a:t>
            </a:r>
            <a:r>
              <a:rPr lang="en-US" altLang="ko-KR" sz="2000" b="1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bg2">
                    <a:lumMod val="2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USB </a:t>
            </a:r>
            <a:r>
              <a:rPr lang="ko-KR" altLang="en-US" sz="2000" b="1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bg2">
                    <a:lumMod val="2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장치 공유</a:t>
            </a:r>
            <a:endParaRPr lang="en-US" altLang="ko-KR" sz="2000" b="1" dirty="0" smtClean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chemeClr val="bg2">
                  <a:lumMod val="25000"/>
                </a:schemeClr>
              </a:solidFill>
              <a:latin typeface="Yoon 윤고딕 520_TT" pitchFamily="18" charset="-127"/>
              <a:ea typeface="Yoon 윤고딕 520_TT" pitchFamily="18" charset="-127"/>
            </a:endParaRPr>
          </a:p>
          <a:p>
            <a:pPr algn="ctr"/>
            <a:endParaRPr lang="en-US" altLang="ko-KR" sz="2000" b="1" dirty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chemeClr val="bg2">
                  <a:lumMod val="25000"/>
                </a:schemeClr>
              </a:solidFill>
              <a:latin typeface="Yoon 윤고딕 520_TT" pitchFamily="18" charset="-127"/>
              <a:ea typeface="Yoon 윤고딕 520_TT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b="1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bg2">
                    <a:lumMod val="2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가장 </a:t>
            </a:r>
            <a:r>
              <a:rPr lang="ko-KR" altLang="en-US" b="1" dirty="0" err="1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bg2">
                    <a:lumMod val="2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하윗단인</a:t>
            </a:r>
            <a:r>
              <a:rPr lang="ko-KR" altLang="en-US" b="1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bg2">
                    <a:lumMod val="2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 </a:t>
            </a:r>
            <a:r>
              <a:rPr lang="en-US" altLang="ko-KR" b="1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bg2">
                    <a:lumMod val="2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USB </a:t>
            </a:r>
            <a:r>
              <a:rPr lang="ko-KR" altLang="en-US" b="1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bg2">
                    <a:lumMod val="2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버스 인터페이스</a:t>
            </a:r>
            <a:r>
              <a:rPr lang="en-US" altLang="ko-KR" b="1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bg2">
                    <a:lumMod val="2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(</a:t>
            </a:r>
            <a:r>
              <a:rPr lang="ko-KR" altLang="en-US" b="1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bg2">
                    <a:lumMod val="2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하드웨어</a:t>
            </a:r>
            <a:r>
              <a:rPr lang="en-US" altLang="ko-KR" b="1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bg2">
                    <a:lumMod val="2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)</a:t>
            </a:r>
          </a:p>
          <a:p>
            <a:pPr algn="ctr">
              <a:lnSpc>
                <a:spcPct val="150000"/>
              </a:lnSpc>
            </a:pPr>
            <a:r>
              <a:rPr lang="en-US" altLang="ko-KR" sz="2000" b="1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bg2">
                    <a:lumMod val="2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-&gt; </a:t>
            </a:r>
            <a:r>
              <a:rPr lang="ko-KR" altLang="en-US" sz="2000" b="1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bg2">
                    <a:lumMod val="2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소프트웨어 버스로 연결</a:t>
            </a:r>
            <a:r>
              <a:rPr lang="en-US" altLang="ko-KR" sz="2000" b="1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bg2">
                    <a:lumMod val="2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,</a:t>
            </a:r>
          </a:p>
          <a:p>
            <a:pPr algn="ctr">
              <a:lnSpc>
                <a:spcPct val="150000"/>
              </a:lnSpc>
            </a:pPr>
            <a:r>
              <a:rPr lang="ko-KR" altLang="en-US" sz="2000" b="1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bg2">
                    <a:lumMod val="2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원격지에 있는 </a:t>
            </a:r>
            <a:r>
              <a:rPr lang="en-US" altLang="ko-KR" sz="2000" b="1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bg2">
                    <a:lumMod val="2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USB </a:t>
            </a:r>
            <a:r>
              <a:rPr lang="ko-KR" altLang="en-US" sz="2000" b="1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bg2">
                    <a:lumMod val="2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장치를 자신의 장치처럼 인식</a:t>
            </a:r>
            <a:endParaRPr lang="en-US" altLang="ko-KR" sz="2000" b="1" dirty="0" smtClean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chemeClr val="bg2">
                  <a:lumMod val="25000"/>
                </a:schemeClr>
              </a:solidFill>
              <a:latin typeface="Yoon 윤고딕 520_TT" pitchFamily="18" charset="-127"/>
              <a:ea typeface="Yoon 윤고딕 520_TT" pitchFamily="18" charset="-127"/>
            </a:endParaRPr>
          </a:p>
        </p:txBody>
      </p:sp>
      <p:pic>
        <p:nvPicPr>
          <p:cNvPr id="9218" name="Picture 2" descr="C:\Users\Administrator\AppData\Local\Temp\hunclip1\05\huntemp.files\img000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4980" y="572426"/>
            <a:ext cx="4162965" cy="2604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999383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/>
          <p:cNvSpPr/>
          <p:nvPr/>
        </p:nvSpPr>
        <p:spPr>
          <a:xfrm>
            <a:off x="3012787" y="523412"/>
            <a:ext cx="6215074" cy="58579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6357958"/>
            <a:ext cx="9144000" cy="5000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슬라이드 번호 개체 틀 7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78C39AD-D595-4CCB-BAA0-8988D03496E3}" type="slidenum">
              <a:rPr lang="ko-KR" altLang="en-US" smtClean="0"/>
              <a:pPr/>
              <a:t>17</a:t>
            </a:fld>
            <a:endParaRPr lang="ko-KR" altLang="en-US"/>
          </a:p>
        </p:txBody>
      </p:sp>
      <p:sp>
        <p:nvSpPr>
          <p:cNvPr id="19" name="날짜 개체 틀 15"/>
          <p:cNvSpPr>
            <a:spLocks noGrp="1"/>
          </p:cNvSpPr>
          <p:nvPr>
            <p:ph type="dt" sz="half" idx="10"/>
          </p:nvPr>
        </p:nvSpPr>
        <p:spPr>
          <a:xfrm>
            <a:off x="0" y="44624"/>
            <a:ext cx="6588224" cy="365125"/>
          </a:xfrm>
        </p:spPr>
        <p:txBody>
          <a:bodyPr/>
          <a:lstStyle/>
          <a:p>
            <a:r>
              <a:rPr lang="en-US" altLang="ko-KR" sz="1050" b="1" dirty="0" err="1" smtClean="0">
                <a:solidFill>
                  <a:schemeClr val="bg1"/>
                </a:solidFill>
              </a:rPr>
              <a:t>PassU</a:t>
            </a:r>
            <a:r>
              <a:rPr lang="en-US" altLang="ko-KR" sz="1050" b="1" dirty="0" smtClean="0">
                <a:solidFill>
                  <a:schemeClr val="bg1"/>
                </a:solidFill>
              </a:rPr>
              <a:t>(Pass your USB computer via Network) Samsung Software Membership Startup Presentation</a:t>
            </a:r>
            <a:endParaRPr lang="ko-KR" altLang="en-US" sz="1050" b="1" dirty="0">
              <a:solidFill>
                <a:schemeClr val="bg1"/>
              </a:solidFill>
            </a:endParaRPr>
          </a:p>
        </p:txBody>
      </p:sp>
      <p:pic>
        <p:nvPicPr>
          <p:cNvPr id="22" name="Picture 3" descr="C:\Users\Jake\Pictures\포폴\ssm_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0432" y="138900"/>
            <a:ext cx="540956" cy="210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직사각형 13"/>
          <p:cNvSpPr/>
          <p:nvPr/>
        </p:nvSpPr>
        <p:spPr>
          <a:xfrm>
            <a:off x="1051999" y="2023636"/>
            <a:ext cx="166929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6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ea typeface="HY울릉도M" pitchFamily="18" charset="-127"/>
                <a:cs typeface="Verdana" pitchFamily="34" charset="0"/>
              </a:rPr>
              <a:t> </a:t>
            </a:r>
            <a:r>
              <a:rPr lang="en-US" altLang="ko-KR" sz="3600" b="1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ea typeface="HY울릉도M" pitchFamily="18" charset="-127"/>
                <a:cs typeface="Verdana" pitchFamily="34" charset="0"/>
              </a:rPr>
              <a:t>PassU</a:t>
            </a:r>
            <a:r>
              <a:rPr lang="en-US" altLang="ko-KR" sz="36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ea typeface="HY울릉도M" pitchFamily="18" charset="-127"/>
                <a:cs typeface="Verdana" pitchFamily="34" charset="0"/>
              </a:rPr>
              <a:t> </a:t>
            </a:r>
            <a:endParaRPr lang="ko-KR" altLang="en-US" sz="36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ea typeface="HY울릉도M" pitchFamily="18" charset="-127"/>
              <a:cs typeface="Verdana" pitchFamily="34" charset="0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01011" y="1412776"/>
            <a:ext cx="252028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cs typeface="Verdana" pitchFamily="34" charset="0"/>
              </a:rPr>
              <a:t>개발 내용</a:t>
            </a:r>
            <a:endParaRPr lang="ko-KR" altLang="en-US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+mn-ea"/>
              <a:cs typeface="Verdana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204000" y="2006838"/>
            <a:ext cx="583264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sz="2000" b="1" dirty="0" smtClean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chemeClr val="bg2">
                  <a:lumMod val="25000"/>
                </a:schemeClr>
              </a:solidFill>
              <a:latin typeface="Yoon 윤고딕 520_TT" pitchFamily="18" charset="-127"/>
              <a:ea typeface="Yoon 윤고딕 520_TT" pitchFamily="18" charset="-127"/>
            </a:endParaRPr>
          </a:p>
          <a:p>
            <a:pPr algn="ctr"/>
            <a:endParaRPr lang="en-US" altLang="ko-KR" sz="2000" b="1" dirty="0" smtClean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chemeClr val="bg2">
                  <a:lumMod val="25000"/>
                </a:schemeClr>
              </a:solidFill>
              <a:latin typeface="Yoon 윤고딕 520_TT" pitchFamily="18" charset="-127"/>
              <a:ea typeface="Yoon 윤고딕 520_TT" pitchFamily="18" charset="-127"/>
            </a:endParaRPr>
          </a:p>
          <a:p>
            <a:pPr algn="ctr"/>
            <a:endParaRPr lang="en-US" altLang="ko-KR" sz="2000" b="1" dirty="0" smtClean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chemeClr val="bg2">
                  <a:lumMod val="25000"/>
                </a:schemeClr>
              </a:solidFill>
              <a:latin typeface="Yoon 윤고딕 520_TT" pitchFamily="18" charset="-127"/>
              <a:ea typeface="Yoon 윤고딕 520_TT" pitchFamily="18" charset="-127"/>
            </a:endParaRPr>
          </a:p>
          <a:p>
            <a:pPr algn="ctr"/>
            <a:endParaRPr lang="en-US" altLang="ko-KR" sz="2000" b="1" dirty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chemeClr val="bg2">
                  <a:lumMod val="25000"/>
                </a:schemeClr>
              </a:solidFill>
              <a:latin typeface="Yoon 윤고딕 520_TT" pitchFamily="18" charset="-127"/>
              <a:ea typeface="Yoon 윤고딕 520_TT" pitchFamily="18" charset="-127"/>
            </a:endParaRPr>
          </a:p>
          <a:p>
            <a:pPr algn="ctr"/>
            <a:endParaRPr lang="en-US" altLang="ko-KR" sz="2000" b="1" dirty="0" smtClean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chemeClr val="bg2">
                  <a:lumMod val="25000"/>
                </a:schemeClr>
              </a:solidFill>
              <a:latin typeface="Yoon 윤고딕 520_TT" pitchFamily="18" charset="-127"/>
              <a:ea typeface="Yoon 윤고딕 520_TT" pitchFamily="18" charset="-127"/>
            </a:endParaRPr>
          </a:p>
          <a:p>
            <a:pPr algn="ctr"/>
            <a:endParaRPr lang="en-US" altLang="ko-KR" sz="2000" b="1" dirty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chemeClr val="bg2">
                  <a:lumMod val="25000"/>
                </a:schemeClr>
              </a:solidFill>
              <a:latin typeface="Yoon 윤고딕 520_TT" pitchFamily="18" charset="-127"/>
              <a:ea typeface="Yoon 윤고딕 520_TT" pitchFamily="18" charset="-127"/>
            </a:endParaRPr>
          </a:p>
          <a:p>
            <a:pPr algn="ctr"/>
            <a:endParaRPr lang="en-US" altLang="ko-KR" sz="2000" b="1" dirty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chemeClr val="bg2">
                  <a:lumMod val="25000"/>
                </a:schemeClr>
              </a:solidFill>
              <a:latin typeface="Yoon 윤고딕 520_TT" pitchFamily="18" charset="-127"/>
              <a:ea typeface="Yoon 윤고딕 520_TT" pitchFamily="18" charset="-127"/>
            </a:endParaRPr>
          </a:p>
        </p:txBody>
      </p:sp>
      <p:pic>
        <p:nvPicPr>
          <p:cNvPr id="10242" name="Picture 2" descr="C:\Users\Administrator\AppData\Local\Temp\hunclip1\06\huntemp.files\img000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8303" y="692696"/>
            <a:ext cx="5184042" cy="3696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3012787" y="4509120"/>
            <a:ext cx="621507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sz="2000" b="1" dirty="0" smtClean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chemeClr val="bg2">
                  <a:lumMod val="25000"/>
                </a:schemeClr>
              </a:solidFill>
              <a:latin typeface="Yoon 윤고딕 520_TT" pitchFamily="18" charset="-127"/>
              <a:ea typeface="Yoon 윤고딕 520_TT" pitchFamily="18" charset="-127"/>
            </a:endParaRPr>
          </a:p>
          <a:p>
            <a:pPr algn="ctr"/>
            <a:r>
              <a:rPr lang="en-US" altLang="ko-KR" sz="2000" b="1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bg2">
                    <a:lumMod val="2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USB Host </a:t>
            </a:r>
            <a:r>
              <a:rPr lang="en-US" altLang="ko-KR" sz="2000" b="1" dirty="0" err="1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bg2">
                    <a:lumMod val="2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Contoller</a:t>
            </a:r>
            <a:r>
              <a:rPr lang="en-US" altLang="ko-KR" sz="2000" b="1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bg2">
                    <a:lumMod val="2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 Driver </a:t>
            </a:r>
            <a:r>
              <a:rPr lang="ko-KR" altLang="en-US" sz="2000" b="1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bg2">
                    <a:lumMod val="2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를 </a:t>
            </a:r>
            <a:r>
              <a:rPr lang="ko-KR" altLang="en-US" sz="2000" b="1" dirty="0" err="1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bg2">
                    <a:lumMod val="2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커널</a:t>
            </a:r>
            <a:r>
              <a:rPr lang="ko-KR" altLang="en-US" sz="2000" b="1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bg2">
                    <a:lumMod val="2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 모듈로 구성</a:t>
            </a:r>
            <a:endParaRPr lang="en-US" altLang="ko-KR" sz="2000" b="1" dirty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chemeClr val="bg2">
                  <a:lumMod val="25000"/>
                </a:schemeClr>
              </a:solidFill>
              <a:latin typeface="Yoon 윤고딕 520_TT" pitchFamily="18" charset="-127"/>
              <a:ea typeface="Yoon 윤고딕 520_TT" pitchFamily="18" charset="-127"/>
            </a:endParaRPr>
          </a:p>
          <a:p>
            <a:r>
              <a:rPr lang="en-US" altLang="ko-KR" sz="2000" b="1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bg2">
                    <a:lumMod val="2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       </a:t>
            </a:r>
            <a:r>
              <a:rPr lang="ko-KR" altLang="en-US" sz="2000" b="1" dirty="0" err="1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bg2">
                    <a:lumMod val="2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커널에</a:t>
            </a:r>
            <a:r>
              <a:rPr lang="ko-KR" altLang="en-US" sz="2000" b="1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bg2">
                    <a:lumMod val="2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 로딩되어 수행 </a:t>
            </a:r>
            <a:r>
              <a:rPr lang="en-US" altLang="ko-KR" sz="2000" b="1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bg2">
                    <a:lumMod val="2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-&gt; </a:t>
            </a:r>
            <a:br>
              <a:rPr lang="en-US" altLang="ko-KR" sz="2000" b="1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bg2">
                    <a:lumMod val="2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</a:br>
            <a:r>
              <a:rPr lang="en-US" altLang="ko-KR" sz="2000" b="1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bg2">
                    <a:lumMod val="2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                              USB</a:t>
            </a:r>
            <a:r>
              <a:rPr lang="ko-KR" altLang="en-US" sz="2000" b="1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bg2">
                    <a:lumMod val="2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를 가상화하여 원격으로 인식</a:t>
            </a:r>
            <a:endParaRPr lang="en-US" altLang="ko-KR" sz="2000" b="1" dirty="0" smtClean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chemeClr val="bg2">
                  <a:lumMod val="25000"/>
                </a:schemeClr>
              </a:solidFill>
              <a:latin typeface="Yoon 윤고딕 520_TT" pitchFamily="18" charset="-127"/>
              <a:ea typeface="Yoon 윤고딕 520_TT" pitchFamily="18" charset="-127"/>
            </a:endParaRPr>
          </a:p>
          <a:p>
            <a:pPr algn="ctr"/>
            <a:endParaRPr lang="en-US" altLang="ko-KR" sz="2000" b="1" dirty="0" smtClean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chemeClr val="bg2">
                  <a:lumMod val="25000"/>
                </a:schemeClr>
              </a:solidFill>
              <a:latin typeface="Yoon 윤고딕 520_TT" pitchFamily="18" charset="-127"/>
              <a:ea typeface="Yoon 윤고딕 520_TT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779912" y="3645024"/>
            <a:ext cx="2376264" cy="360040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375632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/>
          <p:cNvSpPr/>
          <p:nvPr/>
        </p:nvSpPr>
        <p:spPr>
          <a:xfrm>
            <a:off x="2928926" y="523412"/>
            <a:ext cx="6215074" cy="58579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6357958"/>
            <a:ext cx="9144000" cy="5000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슬라이드 번호 개체 틀 7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78C39AD-D595-4CCB-BAA0-8988D03496E3}" type="slidenum">
              <a:rPr lang="ko-KR" altLang="en-US" smtClean="0"/>
              <a:pPr/>
              <a:t>18</a:t>
            </a:fld>
            <a:endParaRPr lang="ko-KR" altLang="en-US"/>
          </a:p>
        </p:txBody>
      </p:sp>
      <p:sp>
        <p:nvSpPr>
          <p:cNvPr id="19" name="날짜 개체 틀 15"/>
          <p:cNvSpPr>
            <a:spLocks noGrp="1"/>
          </p:cNvSpPr>
          <p:nvPr>
            <p:ph type="dt" sz="half" idx="10"/>
          </p:nvPr>
        </p:nvSpPr>
        <p:spPr>
          <a:xfrm>
            <a:off x="0" y="44624"/>
            <a:ext cx="6588224" cy="365125"/>
          </a:xfrm>
        </p:spPr>
        <p:txBody>
          <a:bodyPr/>
          <a:lstStyle/>
          <a:p>
            <a:r>
              <a:rPr lang="en-US" altLang="ko-KR" sz="1050" b="1" dirty="0" err="1" smtClean="0">
                <a:solidFill>
                  <a:schemeClr val="bg1"/>
                </a:solidFill>
              </a:rPr>
              <a:t>PassU</a:t>
            </a:r>
            <a:r>
              <a:rPr lang="en-US" altLang="ko-KR" sz="1050" b="1" dirty="0" smtClean="0">
                <a:solidFill>
                  <a:schemeClr val="bg1"/>
                </a:solidFill>
              </a:rPr>
              <a:t>(Pass your USB computer via Network) Samsung Software Membership Startup Presentation</a:t>
            </a:r>
            <a:endParaRPr lang="ko-KR" altLang="en-US" sz="1050" b="1" dirty="0">
              <a:solidFill>
                <a:schemeClr val="bg1"/>
              </a:solidFill>
            </a:endParaRPr>
          </a:p>
        </p:txBody>
      </p:sp>
      <p:pic>
        <p:nvPicPr>
          <p:cNvPr id="22" name="Picture 3" descr="C:\Users\Jake\Pictures\포폴\ssm_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0432" y="138900"/>
            <a:ext cx="540956" cy="210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직사각형 13"/>
          <p:cNvSpPr/>
          <p:nvPr/>
        </p:nvSpPr>
        <p:spPr>
          <a:xfrm>
            <a:off x="1051999" y="2023636"/>
            <a:ext cx="166929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6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ea typeface="HY울릉도M" pitchFamily="18" charset="-127"/>
                <a:cs typeface="Verdana" pitchFamily="34" charset="0"/>
              </a:rPr>
              <a:t> </a:t>
            </a:r>
            <a:r>
              <a:rPr lang="en-US" altLang="ko-KR" sz="3600" b="1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ea typeface="HY울릉도M" pitchFamily="18" charset="-127"/>
                <a:cs typeface="Verdana" pitchFamily="34" charset="0"/>
              </a:rPr>
              <a:t>PassU</a:t>
            </a:r>
            <a:r>
              <a:rPr lang="en-US" altLang="ko-KR" sz="36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ea typeface="HY울릉도M" pitchFamily="18" charset="-127"/>
                <a:cs typeface="Verdana" pitchFamily="34" charset="0"/>
              </a:rPr>
              <a:t> </a:t>
            </a:r>
            <a:endParaRPr lang="ko-KR" altLang="en-US" sz="36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ea typeface="HY울릉도M" pitchFamily="18" charset="-127"/>
              <a:cs typeface="Verdana" pitchFamily="34" charset="0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01011" y="1412776"/>
            <a:ext cx="252028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cs typeface="Verdana" pitchFamily="34" charset="0"/>
              </a:rPr>
              <a:t>개발 내용</a:t>
            </a:r>
            <a:endParaRPr lang="ko-KR" altLang="en-US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+mn-ea"/>
              <a:cs typeface="Verdana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204000" y="2117174"/>
            <a:ext cx="5832648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sz="2000" b="1" dirty="0" smtClean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chemeClr val="bg2">
                  <a:lumMod val="25000"/>
                </a:schemeClr>
              </a:solidFill>
              <a:latin typeface="Yoon 윤고딕 520_TT" pitchFamily="18" charset="-127"/>
              <a:ea typeface="Yoon 윤고딕 520_TT" pitchFamily="18" charset="-127"/>
            </a:endParaRPr>
          </a:p>
          <a:p>
            <a:pPr algn="ctr"/>
            <a:endParaRPr lang="en-US" altLang="ko-KR" sz="2000" b="1" dirty="0" smtClean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chemeClr val="bg2">
                  <a:lumMod val="25000"/>
                </a:schemeClr>
              </a:solidFill>
              <a:latin typeface="Yoon 윤고딕 520_TT" pitchFamily="18" charset="-127"/>
              <a:ea typeface="Yoon 윤고딕 520_TT" pitchFamily="18" charset="-127"/>
            </a:endParaRPr>
          </a:p>
          <a:p>
            <a:pPr algn="ctr"/>
            <a:endParaRPr lang="en-US" altLang="ko-KR" sz="2000" b="1" dirty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chemeClr val="bg2">
                  <a:lumMod val="25000"/>
                </a:schemeClr>
              </a:solidFill>
              <a:latin typeface="Yoon 윤고딕 520_TT" pitchFamily="18" charset="-127"/>
              <a:ea typeface="Yoon 윤고딕 520_TT" pitchFamily="18" charset="-127"/>
            </a:endParaRPr>
          </a:p>
          <a:p>
            <a:pPr algn="ctr"/>
            <a:endParaRPr lang="en-US" altLang="ko-KR" sz="2000" b="1" dirty="0" smtClean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chemeClr val="bg2">
                  <a:lumMod val="25000"/>
                </a:schemeClr>
              </a:solidFill>
              <a:latin typeface="Yoon 윤고딕 520_TT" pitchFamily="18" charset="-127"/>
              <a:ea typeface="Yoon 윤고딕 520_TT" pitchFamily="18" charset="-127"/>
            </a:endParaRPr>
          </a:p>
          <a:p>
            <a:pPr algn="ctr"/>
            <a:endParaRPr lang="en-US" altLang="ko-KR" sz="2000" b="1" dirty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chemeClr val="bg2">
                  <a:lumMod val="25000"/>
                </a:schemeClr>
              </a:solidFill>
              <a:latin typeface="Yoon 윤고딕 520_TT" pitchFamily="18" charset="-127"/>
              <a:ea typeface="Yoon 윤고딕 520_TT" pitchFamily="18" charset="-127"/>
            </a:endParaRPr>
          </a:p>
          <a:p>
            <a:pPr algn="ctr"/>
            <a:endParaRPr lang="en-US" altLang="ko-KR" sz="2000" b="1" dirty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chemeClr val="bg2">
                  <a:lumMod val="25000"/>
                </a:schemeClr>
              </a:solidFill>
              <a:latin typeface="Yoon 윤고딕 520_TT" pitchFamily="18" charset="-127"/>
              <a:ea typeface="Yoon 윤고딕 520_TT" pitchFamily="18" charset="-127"/>
            </a:endParaRPr>
          </a:p>
          <a:p>
            <a:pPr algn="ctr"/>
            <a:r>
              <a:rPr lang="en-US" altLang="ko-KR" sz="2000" b="1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bg2">
                    <a:lumMod val="2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4. PC – </a:t>
            </a:r>
            <a:r>
              <a:rPr lang="ko-KR" altLang="en-US" sz="2000" b="1" dirty="0" err="1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bg2">
                    <a:lumMod val="2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안드로이드</a:t>
            </a:r>
            <a:r>
              <a:rPr lang="ko-KR" altLang="en-US" sz="2000" b="1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bg2">
                    <a:lumMod val="2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 간 입력장치 제어</a:t>
            </a:r>
            <a:endParaRPr lang="en-US" altLang="ko-KR" sz="2000" b="1" dirty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chemeClr val="bg2">
                  <a:lumMod val="25000"/>
                </a:schemeClr>
              </a:solidFill>
              <a:latin typeface="Yoon 윤고딕 520_TT" pitchFamily="18" charset="-127"/>
              <a:ea typeface="Yoon 윤고딕 520_TT" pitchFamily="18" charset="-127"/>
            </a:endParaRPr>
          </a:p>
          <a:p>
            <a:pPr algn="ctr"/>
            <a:endParaRPr lang="en-US" altLang="ko-KR" sz="2000" b="1" dirty="0" smtClean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chemeClr val="bg2">
                  <a:lumMod val="25000"/>
                </a:schemeClr>
              </a:solidFill>
              <a:latin typeface="Yoon 윤고딕 520_TT" pitchFamily="18" charset="-127"/>
              <a:ea typeface="Yoon 윤고딕 520_TT" pitchFamily="18" charset="-127"/>
            </a:endParaRPr>
          </a:p>
          <a:p>
            <a:pPr algn="ctr"/>
            <a:r>
              <a:rPr lang="ko-KR" altLang="en-US" sz="2000" b="1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bg2">
                    <a:lumMod val="2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가상 마우스 표현 </a:t>
            </a:r>
            <a:r>
              <a:rPr lang="en-US" altLang="ko-KR" sz="2000" b="1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bg2">
                    <a:lumMod val="2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– </a:t>
            </a:r>
            <a:r>
              <a:rPr lang="ko-KR" altLang="en-US" sz="2000" b="1" dirty="0" err="1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bg2">
                    <a:lumMod val="2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안드로이드</a:t>
            </a:r>
            <a:r>
              <a:rPr lang="ko-KR" altLang="en-US" sz="2000" b="1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bg2">
                    <a:lumMod val="2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 </a:t>
            </a:r>
            <a:r>
              <a:rPr lang="en-US" altLang="ko-KR" sz="2000" b="1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bg2">
                    <a:lumMod val="2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Service(</a:t>
            </a:r>
            <a:r>
              <a:rPr lang="ko-KR" altLang="en-US" sz="2000" b="1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bg2">
                    <a:lumMod val="2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백그라운드</a:t>
            </a:r>
            <a:r>
              <a:rPr lang="en-US" altLang="ko-KR" sz="2000" b="1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bg2">
                    <a:lumMod val="2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)</a:t>
            </a:r>
            <a:r>
              <a:rPr lang="ko-KR" altLang="en-US" sz="2000" b="1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bg2">
                    <a:lumMod val="2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에 </a:t>
            </a:r>
            <a:r>
              <a:rPr lang="en-US" altLang="ko-KR" sz="2000" b="1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bg2">
                    <a:lumMod val="2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View</a:t>
            </a:r>
            <a:r>
              <a:rPr lang="ko-KR" altLang="en-US" sz="2000" b="1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bg2">
                    <a:lumMod val="2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를 추가하여</a:t>
            </a:r>
            <a:r>
              <a:rPr lang="en-US" altLang="ko-KR" sz="2000" b="1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bg2">
                    <a:lumMod val="2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, </a:t>
            </a:r>
            <a:r>
              <a:rPr lang="ko-KR" altLang="en-US" sz="2000" b="1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bg2">
                    <a:lumMod val="2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항상 화면에 커서를 표시</a:t>
            </a:r>
            <a:endParaRPr lang="en-US" altLang="ko-KR" sz="2000" b="1" dirty="0" smtClean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chemeClr val="bg2">
                  <a:lumMod val="25000"/>
                </a:schemeClr>
              </a:solidFill>
              <a:latin typeface="Yoon 윤고딕 520_TT" pitchFamily="18" charset="-127"/>
              <a:ea typeface="Yoon 윤고딕 520_TT" pitchFamily="18" charset="-127"/>
            </a:endParaRPr>
          </a:p>
          <a:p>
            <a:pPr algn="ctr"/>
            <a:endParaRPr lang="en-US" altLang="ko-KR" sz="2000" b="1" dirty="0" smtClean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chemeClr val="bg2">
                  <a:lumMod val="25000"/>
                </a:schemeClr>
              </a:solidFill>
              <a:latin typeface="Yoon 윤고딕 520_TT" pitchFamily="18" charset="-127"/>
              <a:ea typeface="Yoon 윤고딕 520_TT" pitchFamily="18" charset="-127"/>
            </a:endParaRPr>
          </a:p>
        </p:txBody>
      </p:sp>
      <p:pic>
        <p:nvPicPr>
          <p:cNvPr id="11266" name="Picture 2" descr="C:\Users\Administrator\AppData\Local\Temp\hunclip1\07\huntemp.files\android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290" y="586259"/>
            <a:ext cx="4662966" cy="3061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직사각형 17"/>
          <p:cNvSpPr/>
          <p:nvPr/>
        </p:nvSpPr>
        <p:spPr>
          <a:xfrm>
            <a:off x="3693550" y="523412"/>
            <a:ext cx="4779706" cy="74534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3751920" y="2902740"/>
            <a:ext cx="4779706" cy="745348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359020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/>
          <p:cNvSpPr/>
          <p:nvPr/>
        </p:nvSpPr>
        <p:spPr>
          <a:xfrm>
            <a:off x="2928926" y="523412"/>
            <a:ext cx="6215074" cy="58579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6357958"/>
            <a:ext cx="9144000" cy="5000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슬라이드 번호 개체 틀 7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78C39AD-D595-4CCB-BAA0-8988D03496E3}" type="slidenum">
              <a:rPr lang="ko-KR" altLang="en-US" smtClean="0"/>
              <a:pPr/>
              <a:t>19</a:t>
            </a:fld>
            <a:endParaRPr lang="ko-KR" altLang="en-US"/>
          </a:p>
        </p:txBody>
      </p:sp>
      <p:sp>
        <p:nvSpPr>
          <p:cNvPr id="19" name="날짜 개체 틀 15"/>
          <p:cNvSpPr>
            <a:spLocks noGrp="1"/>
          </p:cNvSpPr>
          <p:nvPr>
            <p:ph type="dt" sz="half" idx="10"/>
          </p:nvPr>
        </p:nvSpPr>
        <p:spPr>
          <a:xfrm>
            <a:off x="0" y="44624"/>
            <a:ext cx="6588224" cy="365125"/>
          </a:xfrm>
        </p:spPr>
        <p:txBody>
          <a:bodyPr/>
          <a:lstStyle/>
          <a:p>
            <a:r>
              <a:rPr lang="en-US" altLang="ko-KR" sz="1050" b="1" dirty="0" err="1" smtClean="0">
                <a:solidFill>
                  <a:schemeClr val="bg1"/>
                </a:solidFill>
              </a:rPr>
              <a:t>PassU</a:t>
            </a:r>
            <a:r>
              <a:rPr lang="en-US" altLang="ko-KR" sz="1050" b="1" dirty="0" smtClean="0">
                <a:solidFill>
                  <a:schemeClr val="bg1"/>
                </a:solidFill>
              </a:rPr>
              <a:t>(Pass your USB computer via Network) Samsung Software Membership Startup Presentation</a:t>
            </a:r>
            <a:endParaRPr lang="ko-KR" altLang="en-US" sz="1050" b="1" dirty="0">
              <a:solidFill>
                <a:schemeClr val="bg1"/>
              </a:solidFill>
            </a:endParaRPr>
          </a:p>
        </p:txBody>
      </p:sp>
      <p:pic>
        <p:nvPicPr>
          <p:cNvPr id="22" name="Picture 3" descr="C:\Users\Jake\Pictures\포폴\ssm_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0432" y="138900"/>
            <a:ext cx="540956" cy="210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직사각형 13"/>
          <p:cNvSpPr/>
          <p:nvPr/>
        </p:nvSpPr>
        <p:spPr>
          <a:xfrm>
            <a:off x="1051999" y="2023636"/>
            <a:ext cx="166929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6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ea typeface="HY울릉도M" pitchFamily="18" charset="-127"/>
                <a:cs typeface="Verdana" pitchFamily="34" charset="0"/>
              </a:rPr>
              <a:t> </a:t>
            </a:r>
            <a:r>
              <a:rPr lang="en-US" altLang="ko-KR" sz="3600" b="1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ea typeface="HY울릉도M" pitchFamily="18" charset="-127"/>
                <a:cs typeface="Verdana" pitchFamily="34" charset="0"/>
              </a:rPr>
              <a:t>PassU</a:t>
            </a:r>
            <a:r>
              <a:rPr lang="en-US" altLang="ko-KR" sz="36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ea typeface="HY울릉도M" pitchFamily="18" charset="-127"/>
                <a:cs typeface="Verdana" pitchFamily="34" charset="0"/>
              </a:rPr>
              <a:t> </a:t>
            </a:r>
            <a:endParaRPr lang="ko-KR" altLang="en-US" sz="36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ea typeface="HY울릉도M" pitchFamily="18" charset="-127"/>
              <a:cs typeface="Verdana" pitchFamily="34" charset="0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01011" y="1412776"/>
            <a:ext cx="252028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cs typeface="Verdana" pitchFamily="34" charset="0"/>
              </a:rPr>
              <a:t>개발 내용</a:t>
            </a:r>
            <a:endParaRPr lang="ko-KR" altLang="en-US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+mn-ea"/>
              <a:cs typeface="Verdana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204000" y="2117174"/>
            <a:ext cx="5832648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sz="2000" b="1" dirty="0" smtClean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chemeClr val="bg2">
                  <a:lumMod val="25000"/>
                </a:schemeClr>
              </a:solidFill>
              <a:latin typeface="Yoon 윤고딕 520_TT" pitchFamily="18" charset="-127"/>
              <a:ea typeface="Yoon 윤고딕 520_TT" pitchFamily="18" charset="-127"/>
            </a:endParaRPr>
          </a:p>
          <a:p>
            <a:pPr algn="ctr"/>
            <a:endParaRPr lang="en-US" altLang="ko-KR" sz="2000" b="1" dirty="0" smtClean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chemeClr val="bg2">
                  <a:lumMod val="25000"/>
                </a:schemeClr>
              </a:solidFill>
              <a:latin typeface="Yoon 윤고딕 520_TT" pitchFamily="18" charset="-127"/>
              <a:ea typeface="Yoon 윤고딕 520_TT" pitchFamily="18" charset="-127"/>
            </a:endParaRPr>
          </a:p>
          <a:p>
            <a:pPr algn="ctr"/>
            <a:endParaRPr lang="en-US" altLang="ko-KR" sz="2000" b="1" dirty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chemeClr val="bg2">
                  <a:lumMod val="25000"/>
                </a:schemeClr>
              </a:solidFill>
              <a:latin typeface="Yoon 윤고딕 520_TT" pitchFamily="18" charset="-127"/>
              <a:ea typeface="Yoon 윤고딕 520_TT" pitchFamily="18" charset="-127"/>
            </a:endParaRPr>
          </a:p>
          <a:p>
            <a:pPr algn="ctr"/>
            <a:endParaRPr lang="en-US" altLang="ko-KR" sz="2000" b="1" dirty="0" smtClean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chemeClr val="bg2">
                  <a:lumMod val="25000"/>
                </a:schemeClr>
              </a:solidFill>
              <a:latin typeface="Yoon 윤고딕 520_TT" pitchFamily="18" charset="-127"/>
              <a:ea typeface="Yoon 윤고딕 520_TT" pitchFamily="18" charset="-127"/>
            </a:endParaRPr>
          </a:p>
          <a:p>
            <a:pPr algn="ctr"/>
            <a:r>
              <a:rPr lang="en-US" altLang="ko-KR" sz="2000" b="1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bg2">
                    <a:lumMod val="2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4. PC – </a:t>
            </a:r>
            <a:r>
              <a:rPr lang="ko-KR" altLang="en-US" sz="2000" b="1" dirty="0" err="1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bg2">
                    <a:lumMod val="2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안드로이드</a:t>
            </a:r>
            <a:r>
              <a:rPr lang="ko-KR" altLang="en-US" sz="2000" b="1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bg2">
                    <a:lumMod val="2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 간 입력장치 제어</a:t>
            </a:r>
            <a:endParaRPr lang="en-US" altLang="ko-KR" sz="2000" b="1" dirty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chemeClr val="bg2">
                  <a:lumMod val="25000"/>
                </a:schemeClr>
              </a:solidFill>
              <a:latin typeface="Yoon 윤고딕 520_TT" pitchFamily="18" charset="-127"/>
              <a:ea typeface="Yoon 윤고딕 520_TT" pitchFamily="18" charset="-127"/>
            </a:endParaRPr>
          </a:p>
          <a:p>
            <a:pPr algn="ctr"/>
            <a:endParaRPr lang="en-US" altLang="ko-KR" sz="2000" b="1" dirty="0" smtClean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chemeClr val="bg2">
                  <a:lumMod val="25000"/>
                </a:schemeClr>
              </a:solidFill>
              <a:latin typeface="Yoon 윤고딕 520_TT" pitchFamily="18" charset="-127"/>
              <a:ea typeface="Yoon 윤고딕 520_TT" pitchFamily="18" charset="-127"/>
            </a:endParaRPr>
          </a:p>
          <a:p>
            <a:pPr algn="ctr"/>
            <a:r>
              <a:rPr lang="ko-KR" altLang="en-US" sz="2000" b="1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bg2">
                    <a:lumMod val="2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입력장치 </a:t>
            </a:r>
            <a:r>
              <a:rPr lang="en-US" altLang="ko-KR" sz="2000" b="1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bg2">
                    <a:lumMod val="2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– </a:t>
            </a:r>
            <a:r>
              <a:rPr lang="en-US" altLang="ko-KR" sz="2000" b="1" dirty="0" err="1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bg2">
                    <a:lumMod val="2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EventHub</a:t>
            </a:r>
            <a:r>
              <a:rPr lang="ko-KR" altLang="en-US" sz="2000" b="1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bg2">
                    <a:lumMod val="2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에 값을 전달하지 못하므로</a:t>
            </a:r>
            <a:endParaRPr lang="en-US" altLang="ko-KR" sz="2000" b="1" dirty="0" smtClean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chemeClr val="bg2">
                  <a:lumMod val="25000"/>
                </a:schemeClr>
              </a:solidFill>
              <a:latin typeface="Yoon 윤고딕 520_TT" pitchFamily="18" charset="-127"/>
              <a:ea typeface="Yoon 윤고딕 520_TT" pitchFamily="18" charset="-127"/>
            </a:endParaRPr>
          </a:p>
          <a:p>
            <a:pPr algn="ctr"/>
            <a:r>
              <a:rPr lang="en-US" altLang="ko-KR" sz="2000" b="1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bg2">
                    <a:lumMod val="2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Kernel Device Driver</a:t>
            </a:r>
            <a:r>
              <a:rPr lang="ko-KR" altLang="en-US" sz="2000" b="1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bg2">
                    <a:lumMod val="2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를 직접 제어함</a:t>
            </a:r>
            <a:endParaRPr lang="en-US" altLang="ko-KR" sz="2000" b="1" dirty="0" smtClean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chemeClr val="bg2">
                  <a:lumMod val="25000"/>
                </a:schemeClr>
              </a:solidFill>
              <a:latin typeface="Yoon 윤고딕 520_TT" pitchFamily="18" charset="-127"/>
              <a:ea typeface="Yoon 윤고딕 520_TT" pitchFamily="18" charset="-127"/>
            </a:endParaRPr>
          </a:p>
          <a:p>
            <a:pPr algn="ctr"/>
            <a:endParaRPr lang="en-US" altLang="ko-KR" sz="2000" b="1" dirty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chemeClr val="bg2">
                  <a:lumMod val="25000"/>
                </a:schemeClr>
              </a:solidFill>
              <a:latin typeface="Yoon 윤고딕 520_TT" pitchFamily="18" charset="-127"/>
              <a:ea typeface="Yoon 윤고딕 520_TT" pitchFamily="18" charset="-127"/>
            </a:endParaRPr>
          </a:p>
          <a:p>
            <a:pPr algn="ctr"/>
            <a:r>
              <a:rPr lang="en-US" altLang="ko-KR" sz="2000" b="1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bg2">
                    <a:lumMod val="2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Device Driver</a:t>
            </a:r>
            <a:r>
              <a:rPr lang="ko-KR" altLang="en-US" sz="2000" b="1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bg2">
                    <a:lumMod val="2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에 대한 사용자 권한을 얻기 위해</a:t>
            </a:r>
            <a:endParaRPr lang="en-US" altLang="ko-KR" sz="2000" b="1" dirty="0" smtClean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chemeClr val="bg2">
                  <a:lumMod val="25000"/>
                </a:schemeClr>
              </a:solidFill>
              <a:latin typeface="Yoon 윤고딕 520_TT" pitchFamily="18" charset="-127"/>
              <a:ea typeface="Yoon 윤고딕 520_TT" pitchFamily="18" charset="-127"/>
            </a:endParaRPr>
          </a:p>
          <a:p>
            <a:pPr algn="ctr"/>
            <a:r>
              <a:rPr lang="en-US" altLang="ko-KR" sz="2000" b="1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bg2">
                    <a:lumMod val="2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-&gt; </a:t>
            </a:r>
            <a:r>
              <a:rPr lang="ko-KR" altLang="en-US" sz="2000" b="1" dirty="0" err="1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bg2">
                    <a:lumMod val="2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루팅된</a:t>
            </a:r>
            <a:r>
              <a:rPr lang="ko-KR" altLang="en-US" sz="2000" b="1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bg2">
                    <a:lumMod val="2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 디바이스와 </a:t>
            </a:r>
            <a:r>
              <a:rPr lang="en-US" altLang="ko-KR" sz="2000" b="1" dirty="0" err="1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bg2">
                    <a:lumMod val="2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BusyBox</a:t>
            </a:r>
            <a:r>
              <a:rPr lang="en-US" altLang="ko-KR" sz="2000" b="1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bg2">
                    <a:lumMod val="2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 </a:t>
            </a:r>
            <a:r>
              <a:rPr lang="ko-KR" altLang="en-US" sz="2000" b="1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bg2">
                    <a:lumMod val="2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활용</a:t>
            </a:r>
            <a:endParaRPr lang="en-US" altLang="ko-KR" sz="2000" b="1" dirty="0" smtClean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chemeClr val="bg2">
                  <a:lumMod val="25000"/>
                </a:schemeClr>
              </a:solidFill>
              <a:latin typeface="Yoon 윤고딕 520_TT" pitchFamily="18" charset="-127"/>
              <a:ea typeface="Yoon 윤고딕 520_TT" pitchFamily="18" charset="-127"/>
            </a:endParaRPr>
          </a:p>
        </p:txBody>
      </p:sp>
      <p:pic>
        <p:nvPicPr>
          <p:cNvPr id="13314" name="Picture 2" descr="C:\Users\Administrator\AppData\Local\Temp\hunclip1\02\huntemp.files\입력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8126" y="474998"/>
            <a:ext cx="6222672" cy="2737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913553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직사각형 47"/>
          <p:cNvSpPr/>
          <p:nvPr/>
        </p:nvSpPr>
        <p:spPr>
          <a:xfrm>
            <a:off x="-14784" y="476672"/>
            <a:ext cx="9144000" cy="5904656"/>
          </a:xfrm>
          <a:prstGeom prst="rect">
            <a:avLst/>
          </a:prstGeom>
          <a:solidFill>
            <a:schemeClr val="tx1">
              <a:lumMod val="85000"/>
              <a:lumOff val="15000"/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054442" y="2025950"/>
            <a:ext cx="38380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solidFill>
                  <a:prstClr val="white"/>
                </a:solidFill>
              </a:rPr>
              <a:t>TABLE OF CONTENTS</a:t>
            </a:r>
            <a:endParaRPr lang="ko-KR" altLang="en-US" sz="1600" b="1" dirty="0">
              <a:solidFill>
                <a:prstClr val="white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5076056" y="2627193"/>
            <a:ext cx="3923218" cy="45719"/>
          </a:xfrm>
          <a:prstGeom prst="rect">
            <a:avLst/>
          </a:prstGeom>
          <a:gradFill flip="none" rotWithShape="1">
            <a:gsLst>
              <a:gs pos="0">
                <a:srgbClr val="114A51"/>
              </a:gs>
              <a:gs pos="0">
                <a:srgbClr val="0DDFE2"/>
              </a:gs>
              <a:gs pos="100000">
                <a:srgbClr val="114A5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5252334" y="2746030"/>
            <a:ext cx="230425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</a:pPr>
            <a:r>
              <a:rPr lang="en-US" altLang="ko-KR" sz="1400" b="1" dirty="0" smtClean="0">
                <a:solidFill>
                  <a:schemeClr val="bg1"/>
                </a:solidFill>
              </a:rPr>
              <a:t>01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팀 소개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,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팀원 소개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</a:pPr>
            <a:r>
              <a:rPr lang="en-US" altLang="ko-KR" sz="1400" b="1" dirty="0" smtClean="0">
                <a:solidFill>
                  <a:schemeClr val="bg1"/>
                </a:solidFill>
              </a:rPr>
              <a:t>02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주제 선정배경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</a:pPr>
            <a:r>
              <a:rPr lang="en-US" altLang="ko-KR" sz="1400" b="1" dirty="0" smtClean="0">
                <a:solidFill>
                  <a:schemeClr val="bg1"/>
                </a:solidFill>
              </a:rPr>
              <a:t>03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개발목적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</a:pPr>
            <a:r>
              <a:rPr lang="en-US" altLang="ko-KR" sz="1400" b="1" dirty="0" smtClean="0">
                <a:solidFill>
                  <a:schemeClr val="bg1"/>
                </a:solidFill>
              </a:rPr>
              <a:t>04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개발목표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</a:pPr>
            <a:r>
              <a:rPr lang="en-US" altLang="ko-KR" sz="1400" b="1" dirty="0" smtClean="0">
                <a:solidFill>
                  <a:schemeClr val="bg1"/>
                </a:solidFill>
              </a:rPr>
              <a:t>05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개발내용</a:t>
            </a:r>
            <a:endParaRPr lang="en-US" altLang="ko-KR" sz="1400" b="1" dirty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</a:pPr>
            <a:r>
              <a:rPr lang="en-US" altLang="ko-KR" sz="1400" b="1" dirty="0" smtClean="0">
                <a:solidFill>
                  <a:schemeClr val="bg1"/>
                </a:solidFill>
              </a:rPr>
              <a:t>06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기술설명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</a:pPr>
            <a:r>
              <a:rPr lang="en-US" altLang="ko-KR" sz="1400" b="1" dirty="0" smtClean="0">
                <a:solidFill>
                  <a:schemeClr val="bg1"/>
                </a:solidFill>
              </a:rPr>
              <a:t>07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프로젝트 일정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</a:pPr>
            <a:r>
              <a:rPr lang="en-US" altLang="ko-KR" sz="1400" b="1" dirty="0" smtClean="0">
                <a:solidFill>
                  <a:schemeClr val="bg1"/>
                </a:solidFill>
              </a:rPr>
              <a:t>08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개발환경</a:t>
            </a:r>
            <a:endParaRPr lang="en-US" altLang="ko-KR" sz="1400" b="1" dirty="0">
              <a:solidFill>
                <a:schemeClr val="bg1"/>
              </a:solidFill>
            </a:endParaRPr>
          </a:p>
        </p:txBody>
      </p:sp>
      <p:cxnSp>
        <p:nvCxnSpPr>
          <p:cNvPr id="50" name="직선 연결선 49"/>
          <p:cNvCxnSpPr/>
          <p:nvPr/>
        </p:nvCxnSpPr>
        <p:spPr>
          <a:xfrm flipH="1">
            <a:off x="5220814" y="2852936"/>
            <a:ext cx="2" cy="257075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날짜 개체 틀 15"/>
          <p:cNvSpPr>
            <a:spLocks noGrp="1"/>
          </p:cNvSpPr>
          <p:nvPr>
            <p:ph type="dt" sz="half" idx="10"/>
          </p:nvPr>
        </p:nvSpPr>
        <p:spPr>
          <a:xfrm>
            <a:off x="0" y="44624"/>
            <a:ext cx="6588224" cy="365125"/>
          </a:xfrm>
        </p:spPr>
        <p:txBody>
          <a:bodyPr/>
          <a:lstStyle/>
          <a:p>
            <a:r>
              <a:rPr lang="en-US" altLang="ko-KR" sz="1050" b="1" dirty="0" err="1" smtClean="0">
                <a:solidFill>
                  <a:schemeClr val="bg1"/>
                </a:solidFill>
              </a:rPr>
              <a:t>PassU</a:t>
            </a:r>
            <a:r>
              <a:rPr lang="en-US" altLang="ko-KR" sz="1050" b="1" dirty="0" smtClean="0">
                <a:solidFill>
                  <a:schemeClr val="bg1"/>
                </a:solidFill>
              </a:rPr>
              <a:t>(Pass your USB computer via Network) Samsung Software Membership Startup Presentation</a:t>
            </a:r>
            <a:endParaRPr lang="ko-KR" altLang="en-US" sz="1050" b="1" dirty="0">
              <a:solidFill>
                <a:schemeClr val="bg1"/>
              </a:solidFill>
            </a:endParaRPr>
          </a:p>
        </p:txBody>
      </p:sp>
      <p:sp>
        <p:nvSpPr>
          <p:cNvPr id="17" name="슬라이드 번호 개체 틀 7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78C39AD-D595-4CCB-BAA0-8988D03496E3}" type="slidenum">
              <a:rPr lang="ko-KR" altLang="en-US" smtClean="0"/>
              <a:pPr/>
              <a:t>2</a:t>
            </a:fld>
            <a:endParaRPr lang="ko-KR" altLang="en-US"/>
          </a:p>
        </p:txBody>
      </p:sp>
      <p:pic>
        <p:nvPicPr>
          <p:cNvPr id="1027" name="Picture 3" descr="C:\Users\Jake\Pictures\포폴\ssm_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0432" y="138900"/>
            <a:ext cx="540956" cy="210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/>
          <p:cNvSpPr/>
          <p:nvPr/>
        </p:nvSpPr>
        <p:spPr>
          <a:xfrm>
            <a:off x="2928926" y="523412"/>
            <a:ext cx="6215074" cy="58579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6357958"/>
            <a:ext cx="9144000" cy="5000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슬라이드 번호 개체 틀 7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78C39AD-D595-4CCB-BAA0-8988D03496E3}" type="slidenum">
              <a:rPr lang="ko-KR" altLang="en-US" smtClean="0"/>
              <a:pPr/>
              <a:t>20</a:t>
            </a:fld>
            <a:endParaRPr lang="ko-KR" altLang="en-US"/>
          </a:p>
        </p:txBody>
      </p:sp>
      <p:sp>
        <p:nvSpPr>
          <p:cNvPr id="19" name="날짜 개체 틀 15"/>
          <p:cNvSpPr>
            <a:spLocks noGrp="1"/>
          </p:cNvSpPr>
          <p:nvPr>
            <p:ph type="dt" sz="half" idx="10"/>
          </p:nvPr>
        </p:nvSpPr>
        <p:spPr>
          <a:xfrm>
            <a:off x="0" y="44624"/>
            <a:ext cx="6588224" cy="365125"/>
          </a:xfrm>
        </p:spPr>
        <p:txBody>
          <a:bodyPr/>
          <a:lstStyle/>
          <a:p>
            <a:r>
              <a:rPr lang="en-US" altLang="ko-KR" sz="1050" b="1" dirty="0" err="1" smtClean="0">
                <a:solidFill>
                  <a:schemeClr val="bg1"/>
                </a:solidFill>
              </a:rPr>
              <a:t>PassU</a:t>
            </a:r>
            <a:r>
              <a:rPr lang="en-US" altLang="ko-KR" sz="1050" b="1" dirty="0" smtClean="0">
                <a:solidFill>
                  <a:schemeClr val="bg1"/>
                </a:solidFill>
              </a:rPr>
              <a:t>(Pass your USB computer via Network) Samsung Software Membership Startup Presentation</a:t>
            </a:r>
            <a:endParaRPr lang="ko-KR" altLang="en-US" sz="1050" b="1" dirty="0">
              <a:solidFill>
                <a:schemeClr val="bg1"/>
              </a:solidFill>
            </a:endParaRPr>
          </a:p>
        </p:txBody>
      </p:sp>
      <p:pic>
        <p:nvPicPr>
          <p:cNvPr id="22" name="Picture 3" descr="C:\Users\Jake\Pictures\포폴\ssm_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0432" y="138900"/>
            <a:ext cx="540956" cy="210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직사각형 13"/>
          <p:cNvSpPr/>
          <p:nvPr/>
        </p:nvSpPr>
        <p:spPr>
          <a:xfrm>
            <a:off x="1051999" y="2023636"/>
            <a:ext cx="166929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6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ea typeface="HY울릉도M" pitchFamily="18" charset="-127"/>
                <a:cs typeface="Verdana" pitchFamily="34" charset="0"/>
              </a:rPr>
              <a:t> </a:t>
            </a:r>
            <a:r>
              <a:rPr lang="en-US" altLang="ko-KR" sz="3600" b="1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ea typeface="HY울릉도M" pitchFamily="18" charset="-127"/>
                <a:cs typeface="Verdana" pitchFamily="34" charset="0"/>
              </a:rPr>
              <a:t>PassU</a:t>
            </a:r>
            <a:r>
              <a:rPr lang="en-US" altLang="ko-KR" sz="36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ea typeface="HY울릉도M" pitchFamily="18" charset="-127"/>
                <a:cs typeface="Verdana" pitchFamily="34" charset="0"/>
              </a:rPr>
              <a:t> </a:t>
            </a:r>
            <a:endParaRPr lang="ko-KR" altLang="en-US" sz="36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ea typeface="HY울릉도M" pitchFamily="18" charset="-127"/>
              <a:cs typeface="Verdana" pitchFamily="34" charset="0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01011" y="1412776"/>
            <a:ext cx="252028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cs typeface="Verdana" pitchFamily="34" charset="0"/>
              </a:rPr>
              <a:t>개발 내용</a:t>
            </a:r>
            <a:endParaRPr lang="ko-KR" altLang="en-US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+mn-ea"/>
              <a:cs typeface="Verdana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285749" y="2389237"/>
            <a:ext cx="583264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sz="2000" b="1" dirty="0" smtClean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chemeClr val="bg2">
                  <a:lumMod val="25000"/>
                </a:schemeClr>
              </a:solidFill>
              <a:latin typeface="Yoon 윤고딕 520_TT" pitchFamily="18" charset="-127"/>
              <a:ea typeface="Yoon 윤고딕 520_TT" pitchFamily="18" charset="-127"/>
            </a:endParaRPr>
          </a:p>
          <a:p>
            <a:pPr algn="ctr"/>
            <a:endParaRPr lang="en-US" altLang="ko-KR" sz="2000" b="1" dirty="0" smtClean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chemeClr val="bg2">
                  <a:lumMod val="25000"/>
                </a:schemeClr>
              </a:solidFill>
              <a:latin typeface="Yoon 윤고딕 520_TT" pitchFamily="18" charset="-127"/>
              <a:ea typeface="Yoon 윤고딕 520_TT" pitchFamily="18" charset="-127"/>
            </a:endParaRPr>
          </a:p>
          <a:p>
            <a:pPr algn="ctr"/>
            <a:endParaRPr lang="en-US" altLang="ko-KR" sz="2000" b="1" dirty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chemeClr val="bg2">
                  <a:lumMod val="25000"/>
                </a:schemeClr>
              </a:solidFill>
              <a:latin typeface="Yoon 윤고딕 520_TT" pitchFamily="18" charset="-127"/>
              <a:ea typeface="Yoon 윤고딕 520_TT" pitchFamily="18" charset="-127"/>
            </a:endParaRPr>
          </a:p>
          <a:p>
            <a:pPr algn="ctr"/>
            <a:endParaRPr lang="en-US" altLang="ko-KR" sz="2000" b="1" dirty="0" smtClean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chemeClr val="bg2">
                  <a:lumMod val="25000"/>
                </a:schemeClr>
              </a:solidFill>
              <a:latin typeface="Yoon 윤고딕 520_TT" pitchFamily="18" charset="-127"/>
              <a:ea typeface="Yoon 윤고딕 520_TT" pitchFamily="18" charset="-127"/>
            </a:endParaRPr>
          </a:p>
          <a:p>
            <a:pPr algn="ctr"/>
            <a:r>
              <a:rPr lang="en-US" altLang="ko-KR" sz="2000" b="1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bg2">
                    <a:lumMod val="2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5. </a:t>
            </a:r>
            <a:r>
              <a:rPr lang="ko-KR" altLang="en-US" sz="2000" b="1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bg2">
                    <a:lumMod val="2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통신 </a:t>
            </a:r>
            <a:r>
              <a:rPr lang="ko-KR" altLang="en-US" sz="2000" b="1" dirty="0" err="1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bg2">
                    <a:lumMod val="2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패킷</a:t>
            </a:r>
            <a:r>
              <a:rPr lang="ko-KR" altLang="en-US" sz="2000" b="1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bg2">
                    <a:lumMod val="2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 구조</a:t>
            </a:r>
            <a:endParaRPr lang="en-US" altLang="ko-KR" sz="2000" b="1" dirty="0" smtClean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chemeClr val="bg2">
                  <a:lumMod val="25000"/>
                </a:schemeClr>
              </a:solidFill>
              <a:latin typeface="Yoon 윤고딕 520_TT" pitchFamily="18" charset="-127"/>
              <a:ea typeface="Yoon 윤고딕 520_TT" pitchFamily="18" charset="-127"/>
            </a:endParaRPr>
          </a:p>
          <a:p>
            <a:pPr algn="ctr"/>
            <a:endParaRPr lang="en-US" altLang="ko-KR" sz="2000" b="1" dirty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chemeClr val="bg2">
                  <a:lumMod val="25000"/>
                </a:schemeClr>
              </a:solidFill>
              <a:latin typeface="Yoon 윤고딕 520_TT" pitchFamily="18" charset="-127"/>
              <a:ea typeface="Yoon 윤고딕 520_TT" pitchFamily="18" charset="-127"/>
            </a:endParaRPr>
          </a:p>
          <a:p>
            <a:pPr algn="ctr"/>
            <a:r>
              <a:rPr lang="ko-KR" altLang="en-US" sz="2000" b="1" dirty="0" err="1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bg2">
                    <a:lumMod val="2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패킷</a:t>
            </a:r>
            <a:r>
              <a:rPr lang="ko-KR" altLang="en-US" sz="2000" b="1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bg2">
                    <a:lumMod val="2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 </a:t>
            </a:r>
            <a:r>
              <a:rPr lang="en-US" altLang="ko-KR" sz="2000" b="1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bg2">
                    <a:lumMod val="2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: </a:t>
            </a:r>
            <a:r>
              <a:rPr lang="ko-KR" altLang="en-US" sz="2000" b="1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bg2">
                    <a:lumMod val="2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키보드의 키 값 </a:t>
            </a:r>
            <a:r>
              <a:rPr lang="en-US" altLang="ko-KR" sz="2000" b="1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bg2">
                    <a:lumMod val="2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&amp; </a:t>
            </a:r>
            <a:r>
              <a:rPr lang="ko-KR" altLang="en-US" sz="2000" b="1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bg2">
                    <a:lumMod val="2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마우스 커서의 위치</a:t>
            </a:r>
            <a:r>
              <a:rPr lang="en-US" altLang="ko-KR" sz="2000" b="1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bg2">
                    <a:lumMod val="2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(2</a:t>
            </a:r>
            <a:r>
              <a:rPr lang="ko-KR" altLang="en-US" sz="2000" b="1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bg2">
                    <a:lumMod val="2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종류</a:t>
            </a:r>
            <a:r>
              <a:rPr lang="en-US" altLang="ko-KR" sz="2000" b="1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bg2">
                    <a:lumMod val="2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)</a:t>
            </a:r>
          </a:p>
          <a:p>
            <a:pPr algn="ctr"/>
            <a:endParaRPr lang="en-US" altLang="ko-KR" sz="2000" b="1" dirty="0" smtClean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chemeClr val="bg2">
                  <a:lumMod val="25000"/>
                </a:schemeClr>
              </a:solidFill>
              <a:latin typeface="Yoon 윤고딕 520_TT" pitchFamily="18" charset="-127"/>
              <a:ea typeface="Yoon 윤고딕 520_TT" pitchFamily="18" charset="-127"/>
            </a:endParaRPr>
          </a:p>
        </p:txBody>
      </p:sp>
      <p:pic>
        <p:nvPicPr>
          <p:cNvPr id="14338" name="Picture 2" descr="C:\Users\Administrator\AppData\Local\Temp\hunclip1\03\huntemp.files\img000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7588" y="772446"/>
            <a:ext cx="6216412" cy="1144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 descr="C:\Users\Administrator\AppData\Local\Temp\hunclip1\05\huntemp.files\img0001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8926" y="2120100"/>
            <a:ext cx="6198678" cy="1236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064711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/>
          <p:cNvSpPr/>
          <p:nvPr/>
        </p:nvSpPr>
        <p:spPr>
          <a:xfrm>
            <a:off x="2928926" y="523412"/>
            <a:ext cx="6215074" cy="58579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0" y="6357958"/>
            <a:ext cx="9144000" cy="5000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슬라이드 번호 개체 틀 7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78C39AD-D595-4CCB-BAA0-8988D03496E3}" type="slidenum">
              <a:rPr lang="ko-KR" altLang="en-US" smtClean="0"/>
              <a:pPr/>
              <a:t>21</a:t>
            </a:fld>
            <a:endParaRPr lang="ko-KR" altLang="en-US"/>
          </a:p>
        </p:txBody>
      </p:sp>
      <p:sp>
        <p:nvSpPr>
          <p:cNvPr id="19" name="날짜 개체 틀 15"/>
          <p:cNvSpPr>
            <a:spLocks noGrp="1"/>
          </p:cNvSpPr>
          <p:nvPr>
            <p:ph type="dt" sz="half" idx="10"/>
          </p:nvPr>
        </p:nvSpPr>
        <p:spPr>
          <a:xfrm>
            <a:off x="0" y="44624"/>
            <a:ext cx="6588224" cy="365125"/>
          </a:xfrm>
        </p:spPr>
        <p:txBody>
          <a:bodyPr/>
          <a:lstStyle/>
          <a:p>
            <a:r>
              <a:rPr lang="en-US" altLang="ko-KR" sz="1050" b="1" dirty="0" err="1" smtClean="0">
                <a:solidFill>
                  <a:schemeClr val="bg1"/>
                </a:solidFill>
              </a:rPr>
              <a:t>PassU</a:t>
            </a:r>
            <a:r>
              <a:rPr lang="en-US" altLang="ko-KR" sz="1050" b="1" dirty="0" smtClean="0">
                <a:solidFill>
                  <a:schemeClr val="bg1"/>
                </a:solidFill>
              </a:rPr>
              <a:t>(Pass your USB computer via Network) Samsung Software Membership Startup Presentation</a:t>
            </a:r>
            <a:endParaRPr lang="ko-KR" altLang="en-US" sz="1050" b="1" dirty="0">
              <a:solidFill>
                <a:schemeClr val="bg1"/>
              </a:solidFill>
            </a:endParaRPr>
          </a:p>
        </p:txBody>
      </p:sp>
      <p:pic>
        <p:nvPicPr>
          <p:cNvPr id="22" name="Picture 3" descr="C:\Users\Jake\Pictures\포폴\ssm_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0432" y="138900"/>
            <a:ext cx="540956" cy="210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직사각형 13"/>
          <p:cNvSpPr/>
          <p:nvPr/>
        </p:nvSpPr>
        <p:spPr>
          <a:xfrm>
            <a:off x="1051999" y="2023636"/>
            <a:ext cx="166929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6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ea typeface="HY울릉도M" pitchFamily="18" charset="-127"/>
                <a:cs typeface="Verdana" pitchFamily="34" charset="0"/>
              </a:rPr>
              <a:t> </a:t>
            </a:r>
            <a:r>
              <a:rPr lang="en-US" altLang="ko-KR" sz="3600" b="1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ea typeface="HY울릉도M" pitchFamily="18" charset="-127"/>
                <a:cs typeface="Verdana" pitchFamily="34" charset="0"/>
              </a:rPr>
              <a:t>PassU</a:t>
            </a:r>
            <a:r>
              <a:rPr lang="en-US" altLang="ko-KR" sz="36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ea typeface="HY울릉도M" pitchFamily="18" charset="-127"/>
                <a:cs typeface="Verdana" pitchFamily="34" charset="0"/>
              </a:rPr>
              <a:t> </a:t>
            </a:r>
            <a:endParaRPr lang="ko-KR" altLang="en-US" sz="36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ea typeface="HY울릉도M" pitchFamily="18" charset="-127"/>
              <a:cs typeface="Verdana" pitchFamily="34" charset="0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01011" y="1412776"/>
            <a:ext cx="252028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cs typeface="Verdana" pitchFamily="34" charset="0"/>
              </a:rPr>
              <a:t>시나리오</a:t>
            </a:r>
            <a:endParaRPr lang="ko-KR" altLang="en-US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+mn-ea"/>
              <a:cs typeface="Verdana" pitchFamily="34" charset="0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3606100" y="1256721"/>
            <a:ext cx="2998118" cy="2914807"/>
            <a:chOff x="3779912" y="1874441"/>
            <a:chExt cx="1668884" cy="1579959"/>
          </a:xfrm>
        </p:grpSpPr>
        <p:sp>
          <p:nvSpPr>
            <p:cNvPr id="6" name="직사각형 5"/>
            <p:cNvSpPr/>
            <p:nvPr/>
          </p:nvSpPr>
          <p:spPr>
            <a:xfrm>
              <a:off x="3779912" y="1874441"/>
              <a:ext cx="504056" cy="47236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4355976" y="1882924"/>
              <a:ext cx="504056" cy="47236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4944740" y="1876520"/>
              <a:ext cx="504056" cy="47236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3779912" y="2420888"/>
              <a:ext cx="504056" cy="47236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4355976" y="2429371"/>
              <a:ext cx="504056" cy="47236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Master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4944740" y="2422967"/>
              <a:ext cx="504056" cy="47236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3779912" y="2973557"/>
              <a:ext cx="504056" cy="47236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4355976" y="2982040"/>
              <a:ext cx="504056" cy="47236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4944740" y="2975636"/>
              <a:ext cx="504056" cy="47236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3436888" y="692696"/>
            <a:ext cx="8408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Server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6906073" y="1402658"/>
            <a:ext cx="1698375" cy="464614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Configuration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111399" y="4365104"/>
            <a:ext cx="457368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Yoon 윤고딕 520_TT" panose="020B0600000101010101" charset="-127"/>
                <a:ea typeface="Yoon 윤고딕 520_TT" panose="020B0600000101010101" charset="-127"/>
              </a:rPr>
              <a:t>서버 프로그램 </a:t>
            </a:r>
            <a:r>
              <a:rPr lang="en-US" altLang="ko-KR" dirty="0">
                <a:latin typeface="Yoon 윤고딕 520_TT" panose="020B0600000101010101" charset="-127"/>
                <a:ea typeface="Yoon 윤고딕 520_TT" panose="020B0600000101010101" charset="-127"/>
              </a:rPr>
              <a:t>Configuration </a:t>
            </a:r>
            <a:r>
              <a:rPr lang="ko-KR" altLang="en-US" dirty="0" smtClean="0">
                <a:latin typeface="Yoon 윤고딕 520_TT" panose="020B0600000101010101" charset="-127"/>
                <a:ea typeface="Yoon 윤고딕 520_TT" panose="020B0600000101010101" charset="-127"/>
              </a:rPr>
              <a:t>버튼 </a:t>
            </a:r>
            <a:r>
              <a:rPr lang="ko-KR" altLang="en-US" dirty="0">
                <a:latin typeface="Yoon 윤고딕 520_TT" panose="020B0600000101010101" charset="-127"/>
                <a:ea typeface="Yoon 윤고딕 520_TT" panose="020B0600000101010101" charset="-127"/>
              </a:rPr>
              <a:t>클릭 </a:t>
            </a:r>
            <a:r>
              <a:rPr lang="en-US" altLang="ko-KR" dirty="0" smtClean="0">
                <a:latin typeface="Yoon 윤고딕 520_TT" panose="020B0600000101010101" charset="-127"/>
                <a:ea typeface="Yoon 윤고딕 520_TT" panose="020B0600000101010101" charset="-127"/>
              </a:rPr>
              <a:t>-&gt; </a:t>
            </a:r>
          </a:p>
          <a:p>
            <a:r>
              <a:rPr lang="ko-KR" altLang="en-US" dirty="0" smtClean="0">
                <a:latin typeface="Yoon 윤고딕 520_TT" panose="020B0600000101010101" charset="-127"/>
                <a:ea typeface="Yoon 윤고딕 520_TT" panose="020B0600000101010101" charset="-127"/>
              </a:rPr>
              <a:t>설정 화면 </a:t>
            </a:r>
            <a:r>
              <a:rPr lang="en-US" altLang="ko-KR" dirty="0" smtClean="0">
                <a:latin typeface="Yoon 윤고딕 520_TT" panose="020B0600000101010101" charset="-127"/>
                <a:ea typeface="Yoon 윤고딕 520_TT" panose="020B0600000101010101" charset="-127"/>
              </a:rPr>
              <a:t>-&gt;</a:t>
            </a:r>
          </a:p>
          <a:p>
            <a:r>
              <a:rPr lang="ko-KR" altLang="en-US" dirty="0" smtClean="0">
                <a:latin typeface="Yoon 윤고딕 520_TT" panose="020B0600000101010101" charset="-127"/>
                <a:ea typeface="Yoon 윤고딕 520_TT" panose="020B0600000101010101" charset="-127"/>
              </a:rPr>
              <a:t>오른쪽</a:t>
            </a:r>
            <a:r>
              <a:rPr lang="en-US" altLang="ko-KR" dirty="0">
                <a:latin typeface="Yoon 윤고딕 520_TT" panose="020B0600000101010101" charset="-127"/>
                <a:ea typeface="Yoon 윤고딕 520_TT" panose="020B0600000101010101" charset="-127"/>
              </a:rPr>
              <a:t>, </a:t>
            </a:r>
            <a:r>
              <a:rPr lang="ko-KR" altLang="en-US" dirty="0">
                <a:latin typeface="Yoon 윤고딕 520_TT" panose="020B0600000101010101" charset="-127"/>
                <a:ea typeface="Yoon 윤고딕 520_TT" panose="020B0600000101010101" charset="-127"/>
              </a:rPr>
              <a:t>왼쪽</a:t>
            </a:r>
            <a:r>
              <a:rPr lang="en-US" altLang="ko-KR" dirty="0">
                <a:latin typeface="Yoon 윤고딕 520_TT" panose="020B0600000101010101" charset="-127"/>
                <a:ea typeface="Yoon 윤고딕 520_TT" panose="020B0600000101010101" charset="-127"/>
              </a:rPr>
              <a:t>, </a:t>
            </a:r>
            <a:r>
              <a:rPr lang="ko-KR" altLang="en-US" dirty="0">
                <a:latin typeface="Yoon 윤고딕 520_TT" panose="020B0600000101010101" charset="-127"/>
                <a:ea typeface="Yoon 윤고딕 520_TT" panose="020B0600000101010101" charset="-127"/>
              </a:rPr>
              <a:t>위</a:t>
            </a:r>
            <a:r>
              <a:rPr lang="en-US" altLang="ko-KR" dirty="0">
                <a:latin typeface="Yoon 윤고딕 520_TT" panose="020B0600000101010101" charset="-127"/>
                <a:ea typeface="Yoon 윤고딕 520_TT" panose="020B0600000101010101" charset="-127"/>
              </a:rPr>
              <a:t>, </a:t>
            </a:r>
            <a:r>
              <a:rPr lang="ko-KR" altLang="en-US" dirty="0">
                <a:latin typeface="Yoon 윤고딕 520_TT" panose="020B0600000101010101" charset="-127"/>
                <a:ea typeface="Yoon 윤고딕 520_TT" panose="020B0600000101010101" charset="-127"/>
              </a:rPr>
              <a:t>아래 중 한 </a:t>
            </a:r>
            <a:r>
              <a:rPr lang="ko-KR" altLang="en-US" dirty="0" smtClean="0">
                <a:latin typeface="Yoon 윤고딕 520_TT" panose="020B0600000101010101" charset="-127"/>
                <a:ea typeface="Yoon 윤고딕 520_TT" panose="020B0600000101010101" charset="-127"/>
              </a:rPr>
              <a:t>곳 </a:t>
            </a:r>
            <a:r>
              <a:rPr lang="en-US" altLang="ko-KR" dirty="0" smtClean="0">
                <a:latin typeface="Yoon 윤고딕 520_TT" panose="020B0600000101010101" charset="-127"/>
                <a:ea typeface="Yoon 윤고딕 520_TT" panose="020B0600000101010101" charset="-127"/>
              </a:rPr>
              <a:t>-&gt;</a:t>
            </a:r>
          </a:p>
          <a:p>
            <a:r>
              <a:rPr lang="ko-KR" altLang="en-US" dirty="0" smtClean="0">
                <a:latin typeface="Yoon 윤고딕 520_TT" panose="020B0600000101010101" charset="-127"/>
                <a:ea typeface="Yoon 윤고딕 520_TT" panose="020B0600000101010101" charset="-127"/>
              </a:rPr>
              <a:t>컴퓨터 </a:t>
            </a:r>
            <a:r>
              <a:rPr lang="ko-KR" altLang="en-US" dirty="0">
                <a:latin typeface="Yoon 윤고딕 520_TT" panose="020B0600000101010101" charset="-127"/>
                <a:ea typeface="Yoon 윤고딕 520_TT" panose="020B0600000101010101" charset="-127"/>
              </a:rPr>
              <a:t>혹은 </a:t>
            </a:r>
            <a:r>
              <a:rPr lang="ko-KR" altLang="en-US" dirty="0" err="1">
                <a:latin typeface="Yoon 윤고딕 520_TT" panose="020B0600000101010101" charset="-127"/>
                <a:ea typeface="Yoon 윤고딕 520_TT" panose="020B0600000101010101" charset="-127"/>
              </a:rPr>
              <a:t>안드로이드</a:t>
            </a:r>
            <a:r>
              <a:rPr lang="ko-KR" altLang="en-US" dirty="0">
                <a:latin typeface="Yoon 윤고딕 520_TT" panose="020B0600000101010101" charset="-127"/>
                <a:ea typeface="Yoon 윤고딕 520_TT" panose="020B0600000101010101" charset="-127"/>
              </a:rPr>
              <a:t> </a:t>
            </a:r>
            <a:r>
              <a:rPr lang="ko-KR" altLang="en-US" dirty="0" smtClean="0">
                <a:latin typeface="Yoon 윤고딕 520_TT" panose="020B0600000101010101" charset="-127"/>
                <a:ea typeface="Yoon 윤고딕 520_TT" panose="020B0600000101010101" charset="-127"/>
              </a:rPr>
              <a:t>폰 선택 </a:t>
            </a:r>
            <a:r>
              <a:rPr lang="ko-KR" altLang="en-US" dirty="0">
                <a:latin typeface="Yoon 윤고딕 520_TT" panose="020B0600000101010101" charset="-127"/>
                <a:ea typeface="Yoon 윤고딕 520_TT" panose="020B0600000101010101" charset="-127"/>
              </a:rPr>
              <a:t>및</a:t>
            </a:r>
            <a:r>
              <a:rPr lang="ko-KR" altLang="en-US" dirty="0" smtClean="0">
                <a:latin typeface="Yoon 윤고딕 520_TT" panose="020B0600000101010101" charset="-127"/>
                <a:ea typeface="Yoon 윤고딕 520_TT" panose="020B0600000101010101" charset="-127"/>
              </a:rPr>
              <a:t> 추가 </a:t>
            </a:r>
            <a:r>
              <a:rPr lang="en-US" altLang="ko-KR" dirty="0" smtClean="0">
                <a:latin typeface="Yoon 윤고딕 520_TT" panose="020B0600000101010101" charset="-127"/>
                <a:ea typeface="Yoon 윤고딕 520_TT" panose="020B0600000101010101" charset="-127"/>
              </a:rPr>
              <a:t>-&gt;</a:t>
            </a:r>
            <a:r>
              <a:rPr lang="ko-KR" altLang="en-US" dirty="0" smtClean="0">
                <a:latin typeface="Yoon 윤고딕 520_TT" panose="020B0600000101010101" charset="-127"/>
                <a:ea typeface="Yoon 윤고딕 520_TT" panose="020B0600000101010101" charset="-127"/>
              </a:rPr>
              <a:t> </a:t>
            </a:r>
            <a:endParaRPr lang="en-US" altLang="ko-KR" dirty="0" smtClean="0">
              <a:latin typeface="Yoon 윤고딕 520_TT" panose="020B0600000101010101" charset="-127"/>
              <a:ea typeface="Yoon 윤고딕 520_TT" panose="020B0600000101010101" charset="-127"/>
            </a:endParaRPr>
          </a:p>
          <a:p>
            <a:r>
              <a:rPr lang="ko-KR" altLang="en-US" dirty="0" smtClean="0">
                <a:latin typeface="Yoon 윤고딕 520_TT" panose="020B0600000101010101" charset="-127"/>
                <a:ea typeface="Yoon 윤고딕 520_TT" panose="020B0600000101010101" charset="-127"/>
              </a:rPr>
              <a:t>확인 버튼</a:t>
            </a:r>
            <a:r>
              <a:rPr lang="en-US" altLang="ko-KR" dirty="0">
                <a:latin typeface="Yoon 윤고딕 520_TT" panose="020B0600000101010101" charset="-127"/>
                <a:ea typeface="Yoon 윤고딕 520_TT" panose="020B0600000101010101" charset="-127"/>
              </a:rPr>
              <a:t> </a:t>
            </a:r>
            <a:r>
              <a:rPr lang="en-US" altLang="ko-KR" dirty="0" smtClean="0">
                <a:latin typeface="Yoon 윤고딕 520_TT" panose="020B0600000101010101" charset="-127"/>
                <a:ea typeface="Yoon 윤고딕 520_TT" panose="020B0600000101010101" charset="-127"/>
              </a:rPr>
              <a:t>-&gt; </a:t>
            </a:r>
            <a:r>
              <a:rPr lang="ko-KR" altLang="en-US" dirty="0" smtClean="0">
                <a:latin typeface="Yoon 윤고딕 520_TT" panose="020B0600000101010101" charset="-127"/>
                <a:ea typeface="Yoon 윤고딕 520_TT" panose="020B0600000101010101" charset="-127"/>
              </a:rPr>
              <a:t>메인 화면에 </a:t>
            </a:r>
            <a:r>
              <a:rPr lang="en-US" altLang="ko-KR" dirty="0" smtClean="0">
                <a:latin typeface="Yoon 윤고딕 520_TT" panose="020B0600000101010101" charset="-127"/>
                <a:ea typeface="Yoon 윤고딕 520_TT" panose="020B0600000101010101" charset="-127"/>
              </a:rPr>
              <a:t>-&gt;</a:t>
            </a:r>
            <a:r>
              <a:rPr lang="ko-KR" altLang="en-US" dirty="0" smtClean="0">
                <a:latin typeface="Yoon 윤고딕 520_TT" panose="020B0600000101010101" charset="-127"/>
                <a:ea typeface="Yoon 윤고딕 520_TT" panose="020B0600000101010101" charset="-127"/>
              </a:rPr>
              <a:t> </a:t>
            </a:r>
            <a:endParaRPr lang="en-US" altLang="ko-KR" dirty="0" smtClean="0">
              <a:latin typeface="Yoon 윤고딕 520_TT" panose="020B0600000101010101" charset="-127"/>
              <a:ea typeface="Yoon 윤고딕 520_TT" panose="020B0600000101010101" charset="-127"/>
            </a:endParaRPr>
          </a:p>
          <a:p>
            <a:r>
              <a:rPr lang="en-US" altLang="ko-KR" dirty="0" smtClean="0">
                <a:latin typeface="Yoon 윤고딕 520_TT" panose="020B0600000101010101" charset="-127"/>
                <a:ea typeface="Yoon 윤고딕 520_TT" panose="020B0600000101010101" charset="-127"/>
              </a:rPr>
              <a:t>Start </a:t>
            </a:r>
            <a:r>
              <a:rPr lang="ko-KR" altLang="en-US" dirty="0" smtClean="0">
                <a:latin typeface="Yoon 윤고딕 520_TT" panose="020B0600000101010101" charset="-127"/>
                <a:ea typeface="Yoon 윤고딕 520_TT" panose="020B0600000101010101" charset="-127"/>
              </a:rPr>
              <a:t>버튼 </a:t>
            </a:r>
            <a:r>
              <a:rPr lang="en-US" altLang="ko-KR" dirty="0" smtClean="0">
                <a:latin typeface="Yoon 윤고딕 520_TT" panose="020B0600000101010101" charset="-127"/>
                <a:ea typeface="Yoon 윤고딕 520_TT" panose="020B0600000101010101" charset="-127"/>
              </a:rPr>
              <a:t>-&gt;</a:t>
            </a:r>
            <a:r>
              <a:rPr lang="ko-KR" altLang="en-US" dirty="0" smtClean="0">
                <a:latin typeface="Yoon 윤고딕 520_TT" panose="020B0600000101010101" charset="-127"/>
                <a:ea typeface="Yoon 윤고딕 520_TT" panose="020B0600000101010101" charset="-127"/>
              </a:rPr>
              <a:t> 서버 구동</a:t>
            </a:r>
            <a:endParaRPr lang="ko-KR" altLang="en-US" dirty="0">
              <a:latin typeface="Yoon 윤고딕 520_TT" panose="020B0600000101010101" charset="-127"/>
              <a:ea typeface="Yoon 윤고딕 520_TT" panose="020B0600000101010101" charset="-127"/>
            </a:endParaRPr>
          </a:p>
        </p:txBody>
      </p:sp>
      <p:sp>
        <p:nvSpPr>
          <p:cNvPr id="11" name="왼쪽 화살표 10"/>
          <p:cNvSpPr/>
          <p:nvPr/>
        </p:nvSpPr>
        <p:spPr>
          <a:xfrm rot="4360256">
            <a:off x="7692986" y="1777339"/>
            <a:ext cx="432048" cy="369409"/>
          </a:xfrm>
          <a:prstGeom prst="lef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31" name="Picture 7" descr="C:\Users\SSM\AppData\Local\Microsoft\Windows\Temporary Internet Files\Content.IE5\MDU64R31\MC900423567[1].wm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7695" y="3455849"/>
            <a:ext cx="334385" cy="621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:\Users\SSM\AppData\Local\Microsoft\Windows\Temporary Internet Files\Content.IE5\J1PUK4ME\MC900428945[1].wmf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99805">
            <a:off x="7534943" y="2910202"/>
            <a:ext cx="929494" cy="665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 descr="C:\Users\SSM\AppData\Local\Microsoft\Windows\Temporary Internet Files\Content.IE5\MCWONRLY\MC900439836[1]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92349">
            <a:off x="6743039" y="2823125"/>
            <a:ext cx="892871" cy="892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7353359" y="374312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선택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2826062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35 0.00093 L -0.18993 0.10833 L -0.31354 -0.05092 L -0.41493 0.11574 L -0.29826 0.2787 " pathEditMode="relative" ptsTypes="AAAAA">
                                      <p:cBhvr>
                                        <p:cTn id="17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6945 0.06482 " pathEditMode="relative" ptsTypes="AA">
                                      <p:cBhvr>
                                        <p:cTn id="33" dur="20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4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6945 0.06482 " pathEditMode="relative" ptsTypes="AA">
                                      <p:cBhvr>
                                        <p:cTn id="35" dur="2000" fill="hold"/>
                                        <p:tgtEl>
                                          <p:spTgt spid="10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/>
          <p:cNvSpPr/>
          <p:nvPr/>
        </p:nvSpPr>
        <p:spPr>
          <a:xfrm>
            <a:off x="2928926" y="523412"/>
            <a:ext cx="6215074" cy="58579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0" y="6357958"/>
            <a:ext cx="9144000" cy="5000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슬라이드 번호 개체 틀 7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78C39AD-D595-4CCB-BAA0-8988D03496E3}" type="slidenum">
              <a:rPr lang="ko-KR" altLang="en-US" smtClean="0"/>
              <a:pPr/>
              <a:t>22</a:t>
            </a:fld>
            <a:endParaRPr lang="ko-KR" altLang="en-US"/>
          </a:p>
        </p:txBody>
      </p:sp>
      <p:sp>
        <p:nvSpPr>
          <p:cNvPr id="19" name="날짜 개체 틀 15"/>
          <p:cNvSpPr>
            <a:spLocks noGrp="1"/>
          </p:cNvSpPr>
          <p:nvPr>
            <p:ph type="dt" sz="half" idx="10"/>
          </p:nvPr>
        </p:nvSpPr>
        <p:spPr>
          <a:xfrm>
            <a:off x="0" y="44624"/>
            <a:ext cx="6588224" cy="365125"/>
          </a:xfrm>
        </p:spPr>
        <p:txBody>
          <a:bodyPr/>
          <a:lstStyle/>
          <a:p>
            <a:r>
              <a:rPr lang="en-US" altLang="ko-KR" sz="1050" b="1" dirty="0" err="1" smtClean="0">
                <a:solidFill>
                  <a:schemeClr val="bg1"/>
                </a:solidFill>
              </a:rPr>
              <a:t>PassU</a:t>
            </a:r>
            <a:r>
              <a:rPr lang="en-US" altLang="ko-KR" sz="1050" b="1" dirty="0" smtClean="0">
                <a:solidFill>
                  <a:schemeClr val="bg1"/>
                </a:solidFill>
              </a:rPr>
              <a:t>(Pass your USB computer via Network) Samsung Software Membership Startup Presentation</a:t>
            </a:r>
            <a:endParaRPr lang="ko-KR" altLang="en-US" sz="1050" b="1" dirty="0">
              <a:solidFill>
                <a:schemeClr val="bg1"/>
              </a:solidFill>
            </a:endParaRPr>
          </a:p>
        </p:txBody>
      </p:sp>
      <p:pic>
        <p:nvPicPr>
          <p:cNvPr id="22" name="Picture 3" descr="C:\Users\Jake\Pictures\포폴\ssm_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0432" y="138900"/>
            <a:ext cx="540956" cy="210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직사각형 13"/>
          <p:cNvSpPr/>
          <p:nvPr/>
        </p:nvSpPr>
        <p:spPr>
          <a:xfrm>
            <a:off x="1051999" y="2023636"/>
            <a:ext cx="166929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6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ea typeface="HY울릉도M" pitchFamily="18" charset="-127"/>
                <a:cs typeface="Verdana" pitchFamily="34" charset="0"/>
              </a:rPr>
              <a:t> </a:t>
            </a:r>
            <a:r>
              <a:rPr lang="en-US" altLang="ko-KR" sz="3600" b="1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ea typeface="HY울릉도M" pitchFamily="18" charset="-127"/>
                <a:cs typeface="Verdana" pitchFamily="34" charset="0"/>
              </a:rPr>
              <a:t>PassU</a:t>
            </a:r>
            <a:r>
              <a:rPr lang="en-US" altLang="ko-KR" sz="36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ea typeface="HY울릉도M" pitchFamily="18" charset="-127"/>
                <a:cs typeface="Verdana" pitchFamily="34" charset="0"/>
              </a:rPr>
              <a:t> </a:t>
            </a:r>
            <a:endParaRPr lang="ko-KR" altLang="en-US" sz="36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ea typeface="HY울릉도M" pitchFamily="18" charset="-127"/>
              <a:cs typeface="Verdana" pitchFamily="34" charset="0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01011" y="1412776"/>
            <a:ext cx="252028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cs typeface="Verdana" pitchFamily="34" charset="0"/>
              </a:rPr>
              <a:t>시나리오</a:t>
            </a:r>
            <a:endParaRPr lang="ko-KR" altLang="en-US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+mn-ea"/>
              <a:cs typeface="Verdana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436888" y="692696"/>
            <a:ext cx="779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Client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3442816" y="1268760"/>
            <a:ext cx="1698375" cy="464614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Configuration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399431" y="2046327"/>
            <a:ext cx="5657318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latin typeface="Yoon 윤고딕 520_TT" panose="020B0600000101010101" charset="-127"/>
                <a:ea typeface="Yoon 윤고딕 520_TT" panose="020B0600000101010101" charset="-127"/>
              </a:rPr>
              <a:t>클라이언트 프로그램 </a:t>
            </a:r>
            <a:r>
              <a:rPr lang="en-US" altLang="ko-KR" sz="2000" dirty="0">
                <a:latin typeface="Yoon 윤고딕 520_TT" panose="020B0600000101010101" charset="-127"/>
                <a:ea typeface="Yoon 윤고딕 520_TT" panose="020B0600000101010101" charset="-127"/>
              </a:rPr>
              <a:t>Configuration </a:t>
            </a:r>
            <a:r>
              <a:rPr lang="ko-KR" altLang="en-US" sz="2000" dirty="0" smtClean="0">
                <a:latin typeface="Yoon 윤고딕 520_TT" panose="020B0600000101010101" charset="-127"/>
                <a:ea typeface="Yoon 윤고딕 520_TT" panose="020B0600000101010101" charset="-127"/>
              </a:rPr>
              <a:t>버튼 </a:t>
            </a:r>
            <a:r>
              <a:rPr lang="ko-KR" altLang="en-US" sz="2000" dirty="0">
                <a:latin typeface="Yoon 윤고딕 520_TT" panose="020B0600000101010101" charset="-127"/>
                <a:ea typeface="Yoon 윤고딕 520_TT" panose="020B0600000101010101" charset="-127"/>
              </a:rPr>
              <a:t>클릭 </a:t>
            </a:r>
            <a:r>
              <a:rPr lang="en-US" altLang="ko-KR" sz="2000" dirty="0" smtClean="0">
                <a:latin typeface="Yoon 윤고딕 520_TT" panose="020B0600000101010101" charset="-127"/>
                <a:ea typeface="Yoon 윤고딕 520_TT" panose="020B0600000101010101" charset="-127"/>
              </a:rPr>
              <a:t>-&gt; </a:t>
            </a:r>
          </a:p>
          <a:p>
            <a:endParaRPr lang="en-US" altLang="ko-KR" sz="2000" dirty="0" smtClean="0">
              <a:latin typeface="Yoon 윤고딕 520_TT" panose="020B0600000101010101" charset="-127"/>
              <a:ea typeface="Yoon 윤고딕 520_TT" panose="020B0600000101010101" charset="-127"/>
            </a:endParaRPr>
          </a:p>
          <a:p>
            <a:endParaRPr lang="en-US" altLang="ko-KR" sz="2000" dirty="0" smtClean="0">
              <a:latin typeface="Yoon 윤고딕 520_TT" panose="020B0600000101010101" charset="-127"/>
              <a:ea typeface="Yoon 윤고딕 520_TT" panose="020B0600000101010101" charset="-127"/>
            </a:endParaRPr>
          </a:p>
          <a:p>
            <a:endParaRPr lang="en-US" altLang="ko-KR" sz="2000" dirty="0" smtClean="0">
              <a:latin typeface="Yoon 윤고딕 520_TT" panose="020B0600000101010101" charset="-127"/>
              <a:ea typeface="Yoon 윤고딕 520_TT" panose="020B0600000101010101" charset="-127"/>
            </a:endParaRPr>
          </a:p>
          <a:p>
            <a:r>
              <a:rPr lang="ko-KR" altLang="en-US" sz="2000" dirty="0" smtClean="0">
                <a:latin typeface="Yoon 윤고딕 520_TT" panose="020B0600000101010101" charset="-127"/>
                <a:ea typeface="Yoon 윤고딕 520_TT" panose="020B0600000101010101" charset="-127"/>
              </a:rPr>
              <a:t>서버 컴퓨터 </a:t>
            </a:r>
            <a:r>
              <a:rPr lang="en-US" altLang="ko-KR" sz="2000" dirty="0" smtClean="0">
                <a:latin typeface="Yoon 윤고딕 520_TT" panose="020B0600000101010101" charset="-127"/>
                <a:ea typeface="Yoon 윤고딕 520_TT" panose="020B0600000101010101" charset="-127"/>
              </a:rPr>
              <a:t>IP </a:t>
            </a:r>
            <a:r>
              <a:rPr lang="ko-KR" altLang="en-US" sz="2000" dirty="0" smtClean="0">
                <a:latin typeface="Yoon 윤고딕 520_TT" panose="020B0600000101010101" charset="-127"/>
                <a:ea typeface="Yoon 윤고딕 520_TT" panose="020B0600000101010101" charset="-127"/>
              </a:rPr>
              <a:t>입력 후 확인 버튼 클릭 </a:t>
            </a:r>
            <a:r>
              <a:rPr lang="en-US" altLang="ko-KR" sz="2000" dirty="0" smtClean="0">
                <a:latin typeface="Yoon 윤고딕 520_TT" panose="020B0600000101010101" charset="-127"/>
                <a:ea typeface="Yoon 윤고딕 520_TT" panose="020B0600000101010101" charset="-127"/>
              </a:rPr>
              <a:t>-&gt;</a:t>
            </a:r>
          </a:p>
          <a:p>
            <a:endParaRPr lang="en-US" altLang="ko-KR" sz="2000" dirty="0">
              <a:latin typeface="Yoon 윤고딕 520_TT" panose="020B0600000101010101" charset="-127"/>
              <a:ea typeface="Yoon 윤고딕 520_TT" panose="020B0600000101010101" charset="-127"/>
            </a:endParaRPr>
          </a:p>
          <a:p>
            <a:endParaRPr lang="en-US" altLang="ko-KR" sz="2000" dirty="0" smtClean="0">
              <a:latin typeface="Yoon 윤고딕 520_TT" panose="020B0600000101010101" charset="-127"/>
              <a:ea typeface="Yoon 윤고딕 520_TT" panose="020B0600000101010101" charset="-127"/>
            </a:endParaRPr>
          </a:p>
          <a:p>
            <a:endParaRPr lang="en-US" altLang="ko-KR" sz="2000" dirty="0" smtClean="0">
              <a:latin typeface="Yoon 윤고딕 520_TT" panose="020B0600000101010101" charset="-127"/>
              <a:ea typeface="Yoon 윤고딕 520_TT" panose="020B0600000101010101" charset="-127"/>
            </a:endParaRPr>
          </a:p>
          <a:p>
            <a:r>
              <a:rPr lang="en-US" altLang="ko-KR" sz="2000" dirty="0" smtClean="0">
                <a:latin typeface="Yoon 윤고딕 520_TT" panose="020B0600000101010101" charset="-127"/>
                <a:ea typeface="Yoon 윤고딕 520_TT" panose="020B0600000101010101" charset="-127"/>
              </a:rPr>
              <a:t>Start </a:t>
            </a:r>
            <a:r>
              <a:rPr lang="ko-KR" altLang="en-US" sz="2000" dirty="0" smtClean="0">
                <a:latin typeface="Yoon 윤고딕 520_TT" panose="020B0600000101010101" charset="-127"/>
                <a:ea typeface="Yoon 윤고딕 520_TT" panose="020B0600000101010101" charset="-127"/>
              </a:rPr>
              <a:t>버튼 클릭 후 연결 확인</a:t>
            </a:r>
            <a:endParaRPr lang="ko-KR" altLang="en-US" sz="2000" dirty="0">
              <a:latin typeface="Yoon 윤고딕 520_TT" panose="020B0600000101010101" charset="-127"/>
              <a:ea typeface="Yoon 윤고딕 520_TT" panose="020B0600000101010101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491880" y="2689872"/>
            <a:ext cx="1797801" cy="31996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/>
              <a:t>xxx.xxx.xxx.xxx</a:t>
            </a:r>
            <a:endParaRPr lang="ko-KR" altLang="en-US" dirty="0"/>
          </a:p>
        </p:txBody>
      </p:sp>
      <p:sp>
        <p:nvSpPr>
          <p:cNvPr id="31" name="직사각형 30"/>
          <p:cNvSpPr/>
          <p:nvPr/>
        </p:nvSpPr>
        <p:spPr>
          <a:xfrm>
            <a:off x="5534253" y="2636912"/>
            <a:ext cx="837947" cy="408239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확</a:t>
            </a:r>
            <a:r>
              <a:rPr lang="ko-KR" altLang="en-US" dirty="0">
                <a:solidFill>
                  <a:schemeClr val="tx1"/>
                </a:solidFill>
              </a:rPr>
              <a:t>인</a:t>
            </a:r>
          </a:p>
        </p:txBody>
      </p:sp>
      <p:sp>
        <p:nvSpPr>
          <p:cNvPr id="33" name="직사각형 32"/>
          <p:cNvSpPr/>
          <p:nvPr/>
        </p:nvSpPr>
        <p:spPr>
          <a:xfrm>
            <a:off x="3491880" y="3828482"/>
            <a:ext cx="1085357" cy="464614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Start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0" name="왼쪽 화살표 29"/>
          <p:cNvSpPr/>
          <p:nvPr/>
        </p:nvSpPr>
        <p:spPr>
          <a:xfrm rot="4360256">
            <a:off x="4240910" y="1577597"/>
            <a:ext cx="432048" cy="369409"/>
          </a:xfrm>
          <a:prstGeom prst="lef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4860032" y="3431322"/>
            <a:ext cx="325730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dirty="0" smtClean="0"/>
              <a:t>.</a:t>
            </a:r>
            <a:endParaRPr lang="ko-KR" altLang="en-US" sz="5000" dirty="0"/>
          </a:p>
        </p:txBody>
      </p:sp>
      <p:sp>
        <p:nvSpPr>
          <p:cNvPr id="34" name="TextBox 33"/>
          <p:cNvSpPr txBox="1"/>
          <p:nvPr/>
        </p:nvSpPr>
        <p:spPr>
          <a:xfrm>
            <a:off x="5004048" y="3431322"/>
            <a:ext cx="325730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dirty="0" smtClean="0"/>
              <a:t>.</a:t>
            </a:r>
            <a:endParaRPr lang="ko-KR" altLang="en-US" sz="5000" dirty="0"/>
          </a:p>
        </p:txBody>
      </p:sp>
      <p:sp>
        <p:nvSpPr>
          <p:cNvPr id="35" name="TextBox 34"/>
          <p:cNvSpPr txBox="1"/>
          <p:nvPr/>
        </p:nvSpPr>
        <p:spPr>
          <a:xfrm>
            <a:off x="5148064" y="3429000"/>
            <a:ext cx="325730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dirty="0" smtClean="0"/>
              <a:t>.</a:t>
            </a:r>
            <a:endParaRPr lang="ko-KR" altLang="en-US" sz="5000" dirty="0"/>
          </a:p>
        </p:txBody>
      </p:sp>
      <p:sp>
        <p:nvSpPr>
          <p:cNvPr id="36" name="TextBox 35"/>
          <p:cNvSpPr txBox="1"/>
          <p:nvPr/>
        </p:nvSpPr>
        <p:spPr>
          <a:xfrm>
            <a:off x="5292080" y="3429000"/>
            <a:ext cx="325730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dirty="0" smtClean="0"/>
              <a:t>.</a:t>
            </a:r>
            <a:endParaRPr lang="ko-KR" altLang="en-US" sz="5000" dirty="0"/>
          </a:p>
        </p:txBody>
      </p:sp>
      <p:sp>
        <p:nvSpPr>
          <p:cNvPr id="37" name="TextBox 36"/>
          <p:cNvSpPr txBox="1"/>
          <p:nvPr/>
        </p:nvSpPr>
        <p:spPr>
          <a:xfrm>
            <a:off x="5495954" y="3789040"/>
            <a:ext cx="217239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 smtClean="0"/>
              <a:t>Connection</a:t>
            </a:r>
            <a:endParaRPr lang="ko-KR" altLang="en-US" sz="3000" dirty="0"/>
          </a:p>
        </p:txBody>
      </p:sp>
    </p:spTree>
    <p:extLst>
      <p:ext uri="{BB962C8B-B14F-4D97-AF65-F5344CB8AC3E}">
        <p14:creationId xmlns:p14="http://schemas.microsoft.com/office/powerpoint/2010/main" val="154893203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-4.44444E-6 L 0.17014 0.19051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507" y="951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7014 0.19051 L -0.03819 0.35903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417" y="842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500"/>
                            </p:stCondLst>
                            <p:childTnLst>
                              <p:par>
                                <p:cTn id="4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500"/>
                            </p:stCondLst>
                            <p:childTnLst>
                              <p:par>
                                <p:cTn id="4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1" grpId="0" animBg="1"/>
      <p:bldP spid="33" grpId="0" animBg="1"/>
      <p:bldP spid="30" grpId="0" animBg="1"/>
      <p:bldP spid="30" grpId="1" animBg="1"/>
      <p:bldP spid="3" grpId="0"/>
      <p:bldP spid="34" grpId="0"/>
      <p:bldP spid="35" grpId="0"/>
      <p:bldP spid="36" grpId="0"/>
      <p:bldP spid="3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/>
          <p:cNvSpPr/>
          <p:nvPr/>
        </p:nvSpPr>
        <p:spPr>
          <a:xfrm>
            <a:off x="2928926" y="523412"/>
            <a:ext cx="6215074" cy="58579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0" y="6357958"/>
            <a:ext cx="9144000" cy="5000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슬라이드 번호 개체 틀 7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78C39AD-D595-4CCB-BAA0-8988D03496E3}" type="slidenum">
              <a:rPr lang="ko-KR" altLang="en-US" smtClean="0"/>
              <a:pPr/>
              <a:t>23</a:t>
            </a:fld>
            <a:endParaRPr lang="ko-KR" altLang="en-US"/>
          </a:p>
        </p:txBody>
      </p:sp>
      <p:sp>
        <p:nvSpPr>
          <p:cNvPr id="19" name="날짜 개체 틀 15"/>
          <p:cNvSpPr>
            <a:spLocks noGrp="1"/>
          </p:cNvSpPr>
          <p:nvPr>
            <p:ph type="dt" sz="half" idx="10"/>
          </p:nvPr>
        </p:nvSpPr>
        <p:spPr>
          <a:xfrm>
            <a:off x="0" y="44624"/>
            <a:ext cx="6588224" cy="365125"/>
          </a:xfrm>
        </p:spPr>
        <p:txBody>
          <a:bodyPr/>
          <a:lstStyle/>
          <a:p>
            <a:r>
              <a:rPr lang="en-US" altLang="ko-KR" sz="1050" b="1" dirty="0" err="1" smtClean="0">
                <a:solidFill>
                  <a:schemeClr val="bg1"/>
                </a:solidFill>
              </a:rPr>
              <a:t>PassU</a:t>
            </a:r>
            <a:r>
              <a:rPr lang="en-US" altLang="ko-KR" sz="1050" b="1" dirty="0" smtClean="0">
                <a:solidFill>
                  <a:schemeClr val="bg1"/>
                </a:solidFill>
              </a:rPr>
              <a:t>(Pass your USB computer via Network) Samsung Software Membership Startup Presentation</a:t>
            </a:r>
            <a:endParaRPr lang="ko-KR" altLang="en-US" sz="1050" b="1" dirty="0">
              <a:solidFill>
                <a:schemeClr val="bg1"/>
              </a:solidFill>
            </a:endParaRPr>
          </a:p>
        </p:txBody>
      </p:sp>
      <p:pic>
        <p:nvPicPr>
          <p:cNvPr id="22" name="Picture 3" descr="C:\Users\Jake\Pictures\포폴\ssm_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0432" y="138900"/>
            <a:ext cx="540956" cy="210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직사각형 13"/>
          <p:cNvSpPr/>
          <p:nvPr/>
        </p:nvSpPr>
        <p:spPr>
          <a:xfrm>
            <a:off x="1051999" y="2023636"/>
            <a:ext cx="166929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6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ea typeface="HY울릉도M" pitchFamily="18" charset="-127"/>
                <a:cs typeface="Verdana" pitchFamily="34" charset="0"/>
              </a:rPr>
              <a:t> </a:t>
            </a:r>
            <a:r>
              <a:rPr lang="en-US" altLang="ko-KR" sz="3600" b="1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ea typeface="HY울릉도M" pitchFamily="18" charset="-127"/>
                <a:cs typeface="Verdana" pitchFamily="34" charset="0"/>
              </a:rPr>
              <a:t>PassU</a:t>
            </a:r>
            <a:r>
              <a:rPr lang="en-US" altLang="ko-KR" sz="36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ea typeface="HY울릉도M" pitchFamily="18" charset="-127"/>
                <a:cs typeface="Verdana" pitchFamily="34" charset="0"/>
              </a:rPr>
              <a:t> </a:t>
            </a:r>
            <a:endParaRPr lang="ko-KR" altLang="en-US" sz="36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ea typeface="HY울릉도M" pitchFamily="18" charset="-127"/>
              <a:cs typeface="Verdana" pitchFamily="34" charset="0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01011" y="1412776"/>
            <a:ext cx="252028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cs typeface="Verdana" pitchFamily="34" charset="0"/>
              </a:rPr>
              <a:t>시나리오</a:t>
            </a:r>
            <a:endParaRPr lang="ko-KR" altLang="en-US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+mn-ea"/>
              <a:cs typeface="Verdana" pitchFamily="34" charset="0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851920" y="4501569"/>
            <a:ext cx="4572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2000" dirty="0" smtClean="0">
                <a:latin typeface="Yoon 윤고딕 520_TT" panose="020B0600000101010101" charset="-127"/>
                <a:ea typeface="Yoon 윤고딕 520_TT" panose="020B0600000101010101" charset="-127"/>
              </a:rPr>
              <a:t>USB Device</a:t>
            </a:r>
            <a:r>
              <a:rPr lang="ko-KR" altLang="en-US" sz="2000" dirty="0">
                <a:latin typeface="Yoon 윤고딕 520_TT" panose="020B0600000101010101" charset="-127"/>
                <a:ea typeface="Yoon 윤고딕 520_TT" panose="020B0600000101010101" charset="-127"/>
              </a:rPr>
              <a:t> </a:t>
            </a:r>
            <a:r>
              <a:rPr lang="ko-KR" altLang="en-US" sz="2000" dirty="0" smtClean="0">
                <a:latin typeface="Yoon 윤고딕 520_TT" panose="020B0600000101010101" charset="-127"/>
                <a:ea typeface="Yoon 윤고딕 520_TT" panose="020B0600000101010101" charset="-127"/>
              </a:rPr>
              <a:t> </a:t>
            </a:r>
            <a:r>
              <a:rPr lang="ko-KR" altLang="en-US" sz="2000" dirty="0">
                <a:latin typeface="Yoon 윤고딕 520_TT" panose="020B0600000101010101" charset="-127"/>
                <a:ea typeface="Yoon 윤고딕 520_TT" panose="020B0600000101010101" charset="-127"/>
              </a:rPr>
              <a:t>컴퓨터에 </a:t>
            </a:r>
            <a:r>
              <a:rPr lang="ko-KR" altLang="en-US" sz="2000" dirty="0" smtClean="0">
                <a:latin typeface="Yoon 윤고딕 520_TT" panose="020B0600000101010101" charset="-127"/>
                <a:ea typeface="Yoon 윤고딕 520_TT" panose="020B0600000101010101" charset="-127"/>
              </a:rPr>
              <a:t>연결 </a:t>
            </a:r>
            <a:r>
              <a:rPr lang="en-US" altLang="ko-KR" sz="2000" dirty="0" smtClean="0">
                <a:latin typeface="Yoon 윤고딕 520_TT" panose="020B0600000101010101" charset="-127"/>
                <a:ea typeface="Yoon 윤고딕 520_TT" panose="020B0600000101010101" charset="-127"/>
              </a:rPr>
              <a:t>-&gt;</a:t>
            </a:r>
          </a:p>
          <a:p>
            <a:r>
              <a:rPr lang="ko-KR" altLang="en-US" sz="2000" dirty="0" smtClean="0">
                <a:latin typeface="Yoon 윤고딕 520_TT" panose="020B0600000101010101" charset="-127"/>
                <a:ea typeface="Yoon 윤고딕 520_TT" panose="020B0600000101010101" charset="-127"/>
              </a:rPr>
              <a:t>컴퓨터에서 </a:t>
            </a:r>
            <a:r>
              <a:rPr lang="en-US" altLang="ko-KR" sz="2000" dirty="0">
                <a:latin typeface="Yoon 윤고딕 520_TT" panose="020B0600000101010101" charset="-127"/>
                <a:ea typeface="Yoon 윤고딕 520_TT" panose="020B0600000101010101" charset="-127"/>
              </a:rPr>
              <a:t>USB </a:t>
            </a:r>
            <a:r>
              <a:rPr lang="ko-KR" altLang="en-US" sz="2000" dirty="0" smtClean="0">
                <a:latin typeface="Yoon 윤고딕 520_TT" panose="020B0600000101010101" charset="-127"/>
                <a:ea typeface="Yoon 윤고딕 520_TT" panose="020B0600000101010101" charset="-127"/>
              </a:rPr>
              <a:t>저장장치 인식 </a:t>
            </a:r>
            <a:r>
              <a:rPr lang="en-US" altLang="ko-KR" sz="2000" dirty="0" smtClean="0">
                <a:latin typeface="Yoon 윤고딕 520_TT" panose="020B0600000101010101" charset="-127"/>
                <a:ea typeface="Yoon 윤고딕 520_TT" panose="020B0600000101010101" charset="-127"/>
              </a:rPr>
              <a:t>-&gt;</a:t>
            </a:r>
          </a:p>
          <a:p>
            <a:r>
              <a:rPr lang="ko-KR" altLang="en-US" sz="2000" dirty="0" smtClean="0">
                <a:latin typeface="Yoon 윤고딕 520_TT" panose="020B0600000101010101" charset="-127"/>
                <a:ea typeface="Yoon 윤고딕 520_TT" panose="020B0600000101010101" charset="-127"/>
              </a:rPr>
              <a:t>바탕화면에 </a:t>
            </a:r>
            <a:r>
              <a:rPr lang="en-US" altLang="ko-KR" sz="2000" dirty="0">
                <a:latin typeface="Yoon 윤고딕 520_TT" panose="020B0600000101010101" charset="-127"/>
                <a:ea typeface="Yoon 윤고딕 520_TT" panose="020B0600000101010101" charset="-127"/>
              </a:rPr>
              <a:t>USB </a:t>
            </a:r>
            <a:r>
              <a:rPr lang="ko-KR" altLang="en-US" sz="2000" dirty="0">
                <a:latin typeface="Yoon 윤고딕 520_TT" panose="020B0600000101010101" charset="-127"/>
                <a:ea typeface="Yoon 윤고딕 520_TT" panose="020B0600000101010101" charset="-127"/>
              </a:rPr>
              <a:t>아이콘을 </a:t>
            </a:r>
            <a:r>
              <a:rPr lang="ko-KR" altLang="en-US" sz="2000" dirty="0" smtClean="0">
                <a:latin typeface="Yoon 윤고딕 520_TT" panose="020B0600000101010101" charset="-127"/>
                <a:ea typeface="Yoon 윤고딕 520_TT" panose="020B0600000101010101" charset="-127"/>
              </a:rPr>
              <a:t>생성</a:t>
            </a:r>
            <a:endParaRPr lang="ko-KR" altLang="en-US" sz="2000" dirty="0">
              <a:effectLst/>
              <a:latin typeface="Yoon 윤고딕 520_TT" panose="020B0600000101010101" charset="-127"/>
              <a:ea typeface="Yoon 윤고딕 520_TT" panose="020B0600000101010101" charset="-127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79" t="32037" r="65845" b="57963"/>
          <a:stretch/>
        </p:blipFill>
        <p:spPr bwMode="auto">
          <a:xfrm>
            <a:off x="3186587" y="1347842"/>
            <a:ext cx="1403690" cy="102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1412776"/>
            <a:ext cx="3240360" cy="24271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3" name="직선 연결선 12"/>
          <p:cNvCxnSpPr/>
          <p:nvPr/>
        </p:nvCxnSpPr>
        <p:spPr>
          <a:xfrm flipV="1">
            <a:off x="3887924" y="1412776"/>
            <a:ext cx="1476164" cy="11541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/>
          <p:cNvCxnSpPr/>
          <p:nvPr/>
        </p:nvCxnSpPr>
        <p:spPr>
          <a:xfrm>
            <a:off x="3887924" y="1879330"/>
            <a:ext cx="1476164" cy="19605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4" name="Picture 6" descr="C:\Users\SSM\AppData\Local\Microsoft\Windows\Temporary Internet Files\Content.IE5\FS0RV0Y8\MC900431571[1]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3446" y="1268760"/>
            <a:ext cx="1188994" cy="1196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298234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/>
          <p:cNvSpPr/>
          <p:nvPr/>
        </p:nvSpPr>
        <p:spPr>
          <a:xfrm>
            <a:off x="2928926" y="523412"/>
            <a:ext cx="6215074" cy="58579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0" y="6357958"/>
            <a:ext cx="9144000" cy="5000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슬라이드 번호 개체 틀 7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78C39AD-D595-4CCB-BAA0-8988D03496E3}" type="slidenum">
              <a:rPr lang="ko-KR" altLang="en-US" smtClean="0"/>
              <a:pPr/>
              <a:t>24</a:t>
            </a:fld>
            <a:endParaRPr lang="ko-KR" altLang="en-US"/>
          </a:p>
        </p:txBody>
      </p:sp>
      <p:sp>
        <p:nvSpPr>
          <p:cNvPr id="19" name="날짜 개체 틀 15"/>
          <p:cNvSpPr>
            <a:spLocks noGrp="1"/>
          </p:cNvSpPr>
          <p:nvPr>
            <p:ph type="dt" sz="half" idx="10"/>
          </p:nvPr>
        </p:nvSpPr>
        <p:spPr>
          <a:xfrm>
            <a:off x="0" y="44624"/>
            <a:ext cx="6588224" cy="365125"/>
          </a:xfrm>
        </p:spPr>
        <p:txBody>
          <a:bodyPr/>
          <a:lstStyle/>
          <a:p>
            <a:r>
              <a:rPr lang="en-US" altLang="ko-KR" sz="1050" b="1" dirty="0" err="1" smtClean="0">
                <a:solidFill>
                  <a:schemeClr val="bg1"/>
                </a:solidFill>
              </a:rPr>
              <a:t>PassU</a:t>
            </a:r>
            <a:r>
              <a:rPr lang="en-US" altLang="ko-KR" sz="1050" b="1" dirty="0" smtClean="0">
                <a:solidFill>
                  <a:schemeClr val="bg1"/>
                </a:solidFill>
              </a:rPr>
              <a:t>(Pass your USB computer via Network) Samsung Software Membership Startup Presentation</a:t>
            </a:r>
            <a:endParaRPr lang="ko-KR" altLang="en-US" sz="1050" b="1" dirty="0">
              <a:solidFill>
                <a:schemeClr val="bg1"/>
              </a:solidFill>
            </a:endParaRPr>
          </a:p>
        </p:txBody>
      </p:sp>
      <p:pic>
        <p:nvPicPr>
          <p:cNvPr id="22" name="Picture 3" descr="C:\Users\Jake\Pictures\포폴\ssm_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0432" y="138900"/>
            <a:ext cx="540956" cy="210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직사각형 13"/>
          <p:cNvSpPr/>
          <p:nvPr/>
        </p:nvSpPr>
        <p:spPr>
          <a:xfrm>
            <a:off x="1051999" y="2023636"/>
            <a:ext cx="166929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6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ea typeface="HY울릉도M" pitchFamily="18" charset="-127"/>
                <a:cs typeface="Verdana" pitchFamily="34" charset="0"/>
              </a:rPr>
              <a:t> </a:t>
            </a:r>
            <a:r>
              <a:rPr lang="en-US" altLang="ko-KR" sz="3600" b="1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ea typeface="HY울릉도M" pitchFamily="18" charset="-127"/>
                <a:cs typeface="Verdana" pitchFamily="34" charset="0"/>
              </a:rPr>
              <a:t>PassU</a:t>
            </a:r>
            <a:r>
              <a:rPr lang="en-US" altLang="ko-KR" sz="36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ea typeface="HY울릉도M" pitchFamily="18" charset="-127"/>
                <a:cs typeface="Verdana" pitchFamily="34" charset="0"/>
              </a:rPr>
              <a:t> </a:t>
            </a:r>
            <a:endParaRPr lang="ko-KR" altLang="en-US" sz="36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ea typeface="HY울릉도M" pitchFamily="18" charset="-127"/>
              <a:cs typeface="Verdana" pitchFamily="34" charset="0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01011" y="1412776"/>
            <a:ext cx="252028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cs typeface="Verdana" pitchFamily="34" charset="0"/>
              </a:rPr>
              <a:t>시나리오</a:t>
            </a:r>
            <a:endParaRPr lang="ko-KR" altLang="en-US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+mn-ea"/>
              <a:cs typeface="Verdana" pitchFamily="34" charset="0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275856" y="4553833"/>
            <a:ext cx="561662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5900">
              <a:spcBef>
                <a:spcPts val="0"/>
              </a:spcBef>
              <a:spcAft>
                <a:spcPts val="0"/>
              </a:spcAft>
            </a:pPr>
            <a:r>
              <a:rPr lang="ko-KR" altLang="en-US" sz="2000" dirty="0" smtClean="0">
                <a:latin typeface="바탕체"/>
              </a:rPr>
              <a:t>바탕화면에서 </a:t>
            </a:r>
            <a:r>
              <a:rPr lang="ko-KR" altLang="en-US" sz="2000" dirty="0">
                <a:latin typeface="바탕체"/>
              </a:rPr>
              <a:t>다른 </a:t>
            </a:r>
            <a:r>
              <a:rPr lang="en-US" altLang="ko-KR" sz="2000" dirty="0">
                <a:latin typeface="바탕체"/>
              </a:rPr>
              <a:t>PC</a:t>
            </a:r>
            <a:r>
              <a:rPr lang="ko-KR" altLang="en-US" sz="2000" dirty="0">
                <a:latin typeface="바탕체"/>
              </a:rPr>
              <a:t>의 모니터 쪽으로 </a:t>
            </a:r>
            <a:endParaRPr lang="en-US" altLang="ko-KR" sz="2000" dirty="0" smtClean="0">
              <a:latin typeface="바탕체"/>
            </a:endParaRPr>
          </a:p>
          <a:p>
            <a:pPr marL="215900">
              <a:spcBef>
                <a:spcPts val="0"/>
              </a:spcBef>
              <a:spcAft>
                <a:spcPts val="0"/>
              </a:spcAft>
            </a:pPr>
            <a:r>
              <a:rPr lang="ko-KR" altLang="en-US" sz="2000" dirty="0" smtClean="0">
                <a:latin typeface="바탕체"/>
              </a:rPr>
              <a:t>해당 </a:t>
            </a:r>
            <a:r>
              <a:rPr lang="ko-KR" altLang="en-US" sz="2000" dirty="0">
                <a:latin typeface="바탕체"/>
              </a:rPr>
              <a:t>아이콘을 드래그 </a:t>
            </a:r>
            <a:r>
              <a:rPr lang="en-US" altLang="ko-KR" sz="2000" dirty="0">
                <a:latin typeface="바탕체"/>
              </a:rPr>
              <a:t>&amp; </a:t>
            </a:r>
            <a:r>
              <a:rPr lang="ko-KR" altLang="en-US" sz="2000" dirty="0" err="1" smtClean="0">
                <a:latin typeface="바탕체"/>
              </a:rPr>
              <a:t>드롭</a:t>
            </a:r>
            <a:r>
              <a:rPr lang="ko-KR" altLang="en-US" sz="2000" dirty="0" smtClean="0">
                <a:latin typeface="바탕체"/>
              </a:rPr>
              <a:t> </a:t>
            </a:r>
            <a:r>
              <a:rPr lang="en-US" altLang="ko-KR" sz="2000" dirty="0" smtClean="0">
                <a:latin typeface="바탕체"/>
              </a:rPr>
              <a:t>-&gt;</a:t>
            </a:r>
          </a:p>
          <a:p>
            <a:pPr marL="215900">
              <a:spcBef>
                <a:spcPts val="0"/>
              </a:spcBef>
              <a:spcAft>
                <a:spcPts val="0"/>
              </a:spcAft>
            </a:pPr>
            <a:r>
              <a:rPr lang="ko-KR" altLang="en-US" sz="2000" dirty="0" smtClean="0">
                <a:latin typeface="바탕체"/>
              </a:rPr>
              <a:t>그렇게 </a:t>
            </a:r>
            <a:r>
              <a:rPr lang="ko-KR" altLang="en-US" sz="2000" dirty="0">
                <a:latin typeface="바탕체"/>
              </a:rPr>
              <a:t>되면 해당 </a:t>
            </a:r>
            <a:r>
              <a:rPr lang="en-US" altLang="ko-KR" sz="2000" dirty="0">
                <a:latin typeface="바탕체"/>
              </a:rPr>
              <a:t>PC</a:t>
            </a:r>
            <a:r>
              <a:rPr lang="ko-KR" altLang="en-US" sz="2000" dirty="0">
                <a:latin typeface="바탕체"/>
              </a:rPr>
              <a:t>에서는 </a:t>
            </a:r>
            <a:r>
              <a:rPr lang="en-US" altLang="ko-KR" sz="2000" dirty="0" err="1" smtClean="0">
                <a:latin typeface="바탕체"/>
              </a:rPr>
              <a:t>Unmount</a:t>
            </a:r>
            <a:r>
              <a:rPr lang="en-US" altLang="ko-KR" sz="2000" dirty="0" smtClean="0">
                <a:latin typeface="바탕체"/>
              </a:rPr>
              <a:t>,</a:t>
            </a:r>
          </a:p>
          <a:p>
            <a:pPr marL="215900">
              <a:spcBef>
                <a:spcPts val="0"/>
              </a:spcBef>
              <a:spcAft>
                <a:spcPts val="0"/>
              </a:spcAft>
            </a:pPr>
            <a:r>
              <a:rPr lang="ko-KR" altLang="en-US" sz="2000" dirty="0" smtClean="0">
                <a:latin typeface="바탕체"/>
              </a:rPr>
              <a:t>상대 </a:t>
            </a:r>
            <a:r>
              <a:rPr lang="en-US" altLang="ko-KR" sz="2000" dirty="0">
                <a:latin typeface="바탕체"/>
              </a:rPr>
              <a:t>PC</a:t>
            </a:r>
            <a:r>
              <a:rPr lang="ko-KR" altLang="en-US" sz="2000" dirty="0">
                <a:latin typeface="바탕체"/>
              </a:rPr>
              <a:t>에서는 </a:t>
            </a:r>
            <a:r>
              <a:rPr lang="en-US" altLang="ko-KR" sz="2000" dirty="0">
                <a:latin typeface="바탕체"/>
              </a:rPr>
              <a:t>Mount</a:t>
            </a:r>
            <a:r>
              <a:rPr lang="ko-KR" altLang="en-US" sz="2000" dirty="0">
                <a:latin typeface="바탕체"/>
              </a:rPr>
              <a:t>되어 </a:t>
            </a:r>
            <a:r>
              <a:rPr lang="en-US" altLang="ko-KR" sz="2000" dirty="0" smtClean="0">
                <a:latin typeface="바탕체"/>
              </a:rPr>
              <a:t>USB</a:t>
            </a:r>
            <a:r>
              <a:rPr lang="ko-KR" altLang="en-US" sz="2000" dirty="0">
                <a:latin typeface="바탕체"/>
              </a:rPr>
              <a:t> </a:t>
            </a:r>
            <a:r>
              <a:rPr lang="ko-KR" altLang="en-US" sz="2000" dirty="0" smtClean="0">
                <a:latin typeface="바탕체"/>
              </a:rPr>
              <a:t>인</a:t>
            </a:r>
            <a:r>
              <a:rPr lang="ko-KR" altLang="en-US" sz="2000" dirty="0">
                <a:latin typeface="바탕체"/>
              </a:rPr>
              <a:t>식</a:t>
            </a:r>
            <a:endParaRPr lang="ko-KR" altLang="en-US" sz="2000" dirty="0">
              <a:effectLst/>
            </a:endParaRPr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2" y="1124744"/>
            <a:ext cx="2160240" cy="16180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150" y="2643322"/>
            <a:ext cx="2160240" cy="16180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4" name="Picture 6" descr="C:\Users\SSM\AppData\Local\Microsoft\Windows\Temporary Internet Files\Content.IE5\FS0RV0Y8\MC900431571[1]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1124744"/>
            <a:ext cx="1152128" cy="1159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203848" y="755412"/>
            <a:ext cx="8408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Server</a:t>
            </a:r>
            <a:endParaRPr lang="ko-KR" alt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6119005" y="2259842"/>
            <a:ext cx="779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Client</a:t>
            </a:r>
            <a:endParaRPr lang="ko-KR" altLang="en-US" dirty="0"/>
          </a:p>
        </p:txBody>
      </p:sp>
      <p:sp>
        <p:nvSpPr>
          <p:cNvPr id="33" name="왼쪽 화살표 32"/>
          <p:cNvSpPr/>
          <p:nvPr/>
        </p:nvSpPr>
        <p:spPr>
          <a:xfrm rot="4360256">
            <a:off x="5028690" y="1577696"/>
            <a:ext cx="432048" cy="369409"/>
          </a:xfrm>
          <a:prstGeom prst="lef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62280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30487 0.2326 " pathEditMode="relative" ptsTypes="AA">
                                      <p:cBhvr>
                                        <p:cTn id="6" dur="20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30487 0.2326 " pathEditMode="relative" ptsTypes="AA">
                                      <p:cBhvr>
                                        <p:cTn id="8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/>
          <p:cNvSpPr/>
          <p:nvPr/>
        </p:nvSpPr>
        <p:spPr>
          <a:xfrm>
            <a:off x="2928926" y="523412"/>
            <a:ext cx="6215074" cy="58579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0" y="6357958"/>
            <a:ext cx="9144000" cy="5000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슬라이드 번호 개체 틀 7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78C39AD-D595-4CCB-BAA0-8988D03496E3}" type="slidenum">
              <a:rPr lang="ko-KR" altLang="en-US" smtClean="0"/>
              <a:pPr/>
              <a:t>25</a:t>
            </a:fld>
            <a:endParaRPr lang="ko-KR" altLang="en-US"/>
          </a:p>
        </p:txBody>
      </p:sp>
      <p:sp>
        <p:nvSpPr>
          <p:cNvPr id="19" name="날짜 개체 틀 15"/>
          <p:cNvSpPr>
            <a:spLocks noGrp="1"/>
          </p:cNvSpPr>
          <p:nvPr>
            <p:ph type="dt" sz="half" idx="10"/>
          </p:nvPr>
        </p:nvSpPr>
        <p:spPr>
          <a:xfrm>
            <a:off x="0" y="44624"/>
            <a:ext cx="6588224" cy="365125"/>
          </a:xfrm>
        </p:spPr>
        <p:txBody>
          <a:bodyPr/>
          <a:lstStyle/>
          <a:p>
            <a:r>
              <a:rPr lang="en-US" altLang="ko-KR" sz="1050" b="1" dirty="0" err="1" smtClean="0">
                <a:solidFill>
                  <a:schemeClr val="bg1"/>
                </a:solidFill>
              </a:rPr>
              <a:t>PassU</a:t>
            </a:r>
            <a:r>
              <a:rPr lang="en-US" altLang="ko-KR" sz="1050" b="1" dirty="0" smtClean="0">
                <a:solidFill>
                  <a:schemeClr val="bg1"/>
                </a:solidFill>
              </a:rPr>
              <a:t>(Pass your USB computer via Network) Samsung Software Membership Startup Presentation</a:t>
            </a:r>
            <a:endParaRPr lang="ko-KR" altLang="en-US" sz="1050" b="1" dirty="0">
              <a:solidFill>
                <a:schemeClr val="bg1"/>
              </a:solidFill>
            </a:endParaRPr>
          </a:p>
        </p:txBody>
      </p:sp>
      <p:pic>
        <p:nvPicPr>
          <p:cNvPr id="22" name="Picture 3" descr="C:\Users\Jake\Pictures\포폴\ssm_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0432" y="138900"/>
            <a:ext cx="540956" cy="210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직사각형 13"/>
          <p:cNvSpPr/>
          <p:nvPr/>
        </p:nvSpPr>
        <p:spPr>
          <a:xfrm>
            <a:off x="1051999" y="2023636"/>
            <a:ext cx="166929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6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ea typeface="HY울릉도M" pitchFamily="18" charset="-127"/>
                <a:cs typeface="Verdana" pitchFamily="34" charset="0"/>
              </a:rPr>
              <a:t> </a:t>
            </a:r>
            <a:r>
              <a:rPr lang="en-US" altLang="ko-KR" sz="3600" b="1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ea typeface="HY울릉도M" pitchFamily="18" charset="-127"/>
                <a:cs typeface="Verdana" pitchFamily="34" charset="0"/>
              </a:rPr>
              <a:t>PassU</a:t>
            </a:r>
            <a:r>
              <a:rPr lang="en-US" altLang="ko-KR" sz="36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ea typeface="HY울릉도M" pitchFamily="18" charset="-127"/>
                <a:cs typeface="Verdana" pitchFamily="34" charset="0"/>
              </a:rPr>
              <a:t> </a:t>
            </a:r>
            <a:endParaRPr lang="ko-KR" altLang="en-US" sz="36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ea typeface="HY울릉도M" pitchFamily="18" charset="-127"/>
              <a:cs typeface="Verdana" pitchFamily="34" charset="0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01011" y="1412776"/>
            <a:ext cx="252028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cs typeface="Verdana" pitchFamily="34" charset="0"/>
              </a:rPr>
              <a:t>시나리오</a:t>
            </a:r>
            <a:endParaRPr lang="ko-KR" altLang="en-US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+mn-ea"/>
              <a:cs typeface="Verdana" pitchFamily="34" charset="0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351093" y="4550180"/>
            <a:ext cx="561662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5900">
              <a:spcBef>
                <a:spcPts val="0"/>
              </a:spcBef>
              <a:spcAft>
                <a:spcPts val="0"/>
              </a:spcAft>
            </a:pPr>
            <a:r>
              <a:rPr lang="ko-KR" altLang="en-US" sz="2000" dirty="0" smtClean="0">
                <a:latin typeface="바탕체"/>
              </a:rPr>
              <a:t>연결 </a:t>
            </a:r>
            <a:r>
              <a:rPr lang="en-US" altLang="ko-KR" sz="2000" dirty="0" smtClean="0">
                <a:latin typeface="바탕체"/>
              </a:rPr>
              <a:t>-&gt; </a:t>
            </a:r>
          </a:p>
          <a:p>
            <a:pPr marL="215900">
              <a:spcBef>
                <a:spcPts val="0"/>
              </a:spcBef>
              <a:spcAft>
                <a:spcPts val="0"/>
              </a:spcAft>
            </a:pPr>
            <a:r>
              <a:rPr lang="ko-KR" altLang="en-US" sz="2000" dirty="0" err="1" smtClean="0">
                <a:latin typeface="바탕체"/>
              </a:rPr>
              <a:t>서버쪽의</a:t>
            </a:r>
            <a:r>
              <a:rPr lang="ko-KR" altLang="en-US" sz="2000" dirty="0" smtClean="0">
                <a:latin typeface="바탕체"/>
              </a:rPr>
              <a:t> </a:t>
            </a:r>
            <a:r>
              <a:rPr lang="ko-KR" altLang="en-US" sz="2000" dirty="0">
                <a:latin typeface="바탕체"/>
              </a:rPr>
              <a:t>마우스와 키보드는 </a:t>
            </a:r>
            <a:endParaRPr lang="en-US" altLang="ko-KR" sz="2000" dirty="0" smtClean="0">
              <a:latin typeface="바탕체"/>
            </a:endParaRPr>
          </a:p>
          <a:p>
            <a:pPr marL="215900">
              <a:spcBef>
                <a:spcPts val="0"/>
              </a:spcBef>
              <a:spcAft>
                <a:spcPts val="0"/>
              </a:spcAft>
            </a:pPr>
            <a:r>
              <a:rPr lang="ko-KR" altLang="en-US" sz="2000" dirty="0" smtClean="0">
                <a:latin typeface="바탕체"/>
              </a:rPr>
              <a:t>연결된 </a:t>
            </a:r>
            <a:r>
              <a:rPr lang="ko-KR" altLang="en-US" sz="2000" dirty="0">
                <a:latin typeface="바탕체"/>
              </a:rPr>
              <a:t>나머지 컴퓨터 </a:t>
            </a:r>
            <a:r>
              <a:rPr lang="en-US" altLang="ko-KR" sz="2000" dirty="0">
                <a:latin typeface="바탕체"/>
              </a:rPr>
              <a:t>&amp; </a:t>
            </a:r>
            <a:r>
              <a:rPr lang="ko-KR" altLang="en-US" sz="2000" dirty="0" err="1">
                <a:latin typeface="바탕체"/>
              </a:rPr>
              <a:t>스마트폰의</a:t>
            </a:r>
            <a:r>
              <a:rPr lang="ko-KR" altLang="en-US" sz="2000" dirty="0">
                <a:latin typeface="바탕체"/>
              </a:rPr>
              <a:t> </a:t>
            </a:r>
            <a:endParaRPr lang="en-US" altLang="ko-KR" sz="2000" dirty="0" smtClean="0">
              <a:latin typeface="바탕체"/>
            </a:endParaRPr>
          </a:p>
          <a:p>
            <a:pPr marL="215900">
              <a:spcBef>
                <a:spcPts val="0"/>
              </a:spcBef>
              <a:spcAft>
                <a:spcPts val="0"/>
              </a:spcAft>
            </a:pPr>
            <a:r>
              <a:rPr lang="ko-KR" altLang="en-US" sz="2000" dirty="0" smtClean="0">
                <a:latin typeface="바탕체"/>
              </a:rPr>
              <a:t>화면을 </a:t>
            </a:r>
            <a:r>
              <a:rPr lang="ko-KR" altLang="en-US" sz="2000" dirty="0">
                <a:latin typeface="바탕체"/>
              </a:rPr>
              <a:t>자유롭게 </a:t>
            </a:r>
            <a:r>
              <a:rPr lang="ko-KR" altLang="en-US" sz="2000" dirty="0" smtClean="0">
                <a:latin typeface="바탕체"/>
              </a:rPr>
              <a:t>제어</a:t>
            </a:r>
            <a:endParaRPr lang="ko-KR" altLang="en-US" sz="2000" dirty="0">
              <a:effectLst/>
            </a:endParaRPr>
          </a:p>
        </p:txBody>
      </p:sp>
      <p:pic>
        <p:nvPicPr>
          <p:cNvPr id="18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6835" y="1605986"/>
            <a:ext cx="3491296" cy="26151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4961690" y="1222506"/>
            <a:ext cx="779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Client</a:t>
            </a:r>
            <a:endParaRPr lang="ko-KR" altLang="en-US" dirty="0"/>
          </a:p>
        </p:txBody>
      </p:sp>
      <p:pic>
        <p:nvPicPr>
          <p:cNvPr id="5122" name="Picture 2" descr="C:\Users\SSM\AppData\Local\Microsoft\Windows\Temporary Internet Files\Content.IE5\FS0RV0Y8\MC900150757[1].wmf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1093" y="1599044"/>
            <a:ext cx="1238057" cy="1330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351093" y="1207278"/>
            <a:ext cx="8408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Server</a:t>
            </a:r>
            <a:endParaRPr lang="ko-KR" altLang="en-US" dirty="0"/>
          </a:p>
        </p:txBody>
      </p:sp>
      <p:sp>
        <p:nvSpPr>
          <p:cNvPr id="24" name="왼쪽 화살표 23"/>
          <p:cNvSpPr/>
          <p:nvPr/>
        </p:nvSpPr>
        <p:spPr>
          <a:xfrm rot="4360256">
            <a:off x="5376022" y="1807372"/>
            <a:ext cx="432048" cy="369409"/>
          </a:xfrm>
          <a:prstGeom prst="lef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038002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27778E-6 -1.27168E-6 L 0.1111 -1.27168E-6 L 0.15867 0.02544 L 0.07777 0.07607 L 0.09687 0.20093 L 0.02864 0.20509 L 0.03176 0.13526 L 0.19531 0.06128 L 0.1651 -0.04023 L 0.08732 0.0148 L 0.19374 0.19237 L 0.25555 0.1607 L 0.25711 0.09295 L 0.23176 0.10567 L 0.22864 0.05087 " pathEditMode="relative" ptsTypes="AAAAAAAAAAAAAAA">
                                      <p:cBhvr>
                                        <p:cTn id="6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/>
          <p:cNvSpPr/>
          <p:nvPr/>
        </p:nvSpPr>
        <p:spPr>
          <a:xfrm>
            <a:off x="2928926" y="523412"/>
            <a:ext cx="6215074" cy="58579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6357958"/>
            <a:ext cx="9144000" cy="5000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슬라이드 번호 개체 틀 7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78C39AD-D595-4CCB-BAA0-8988D03496E3}" type="slidenum">
              <a:rPr lang="ko-KR" altLang="en-US" smtClean="0"/>
              <a:pPr/>
              <a:t>26</a:t>
            </a:fld>
            <a:endParaRPr lang="ko-KR" altLang="en-US"/>
          </a:p>
        </p:txBody>
      </p:sp>
      <p:sp>
        <p:nvSpPr>
          <p:cNvPr id="19" name="날짜 개체 틀 15"/>
          <p:cNvSpPr>
            <a:spLocks noGrp="1"/>
          </p:cNvSpPr>
          <p:nvPr>
            <p:ph type="dt" sz="half" idx="10"/>
          </p:nvPr>
        </p:nvSpPr>
        <p:spPr>
          <a:xfrm>
            <a:off x="0" y="44624"/>
            <a:ext cx="6588224" cy="365125"/>
          </a:xfrm>
        </p:spPr>
        <p:txBody>
          <a:bodyPr/>
          <a:lstStyle/>
          <a:p>
            <a:r>
              <a:rPr lang="en-US" altLang="ko-KR" sz="1050" b="1" dirty="0" err="1" smtClean="0">
                <a:solidFill>
                  <a:schemeClr val="bg1"/>
                </a:solidFill>
              </a:rPr>
              <a:t>PassU</a:t>
            </a:r>
            <a:r>
              <a:rPr lang="en-US" altLang="ko-KR" sz="1050" b="1" dirty="0" smtClean="0">
                <a:solidFill>
                  <a:schemeClr val="bg1"/>
                </a:solidFill>
              </a:rPr>
              <a:t>(Pass your USB computer via Network) Samsung Software Membership Startup Presentation</a:t>
            </a:r>
            <a:endParaRPr lang="ko-KR" altLang="en-US" sz="1050" b="1" dirty="0">
              <a:solidFill>
                <a:schemeClr val="bg1"/>
              </a:solidFill>
            </a:endParaRPr>
          </a:p>
        </p:txBody>
      </p:sp>
      <p:pic>
        <p:nvPicPr>
          <p:cNvPr id="22" name="Picture 3" descr="C:\Users\Jake\Pictures\포폴\ssm_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0432" y="138900"/>
            <a:ext cx="540956" cy="210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직사각형 13"/>
          <p:cNvSpPr/>
          <p:nvPr/>
        </p:nvSpPr>
        <p:spPr>
          <a:xfrm>
            <a:off x="1051999" y="2023636"/>
            <a:ext cx="166929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6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ea typeface="HY울릉도M" pitchFamily="18" charset="-127"/>
                <a:cs typeface="Verdana" pitchFamily="34" charset="0"/>
              </a:rPr>
              <a:t> </a:t>
            </a:r>
            <a:r>
              <a:rPr lang="en-US" altLang="ko-KR" sz="3600" b="1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ea typeface="HY울릉도M" pitchFamily="18" charset="-127"/>
                <a:cs typeface="Verdana" pitchFamily="34" charset="0"/>
              </a:rPr>
              <a:t>PassU</a:t>
            </a:r>
            <a:r>
              <a:rPr lang="en-US" altLang="ko-KR" sz="36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ea typeface="HY울릉도M" pitchFamily="18" charset="-127"/>
                <a:cs typeface="Verdana" pitchFamily="34" charset="0"/>
              </a:rPr>
              <a:t> </a:t>
            </a:r>
            <a:endParaRPr lang="ko-KR" altLang="en-US" sz="36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ea typeface="HY울릉도M" pitchFamily="18" charset="-127"/>
              <a:cs typeface="Verdana" pitchFamily="34" charset="0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01011" y="1412776"/>
            <a:ext cx="252028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cs typeface="Verdana" pitchFamily="34" charset="0"/>
              </a:rPr>
              <a:t>개발 </a:t>
            </a:r>
            <a:r>
              <a:rPr lang="ko-KR" altLang="en-US" sz="24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cs typeface="Verdana" pitchFamily="34" charset="0"/>
              </a:rPr>
              <a:t>일</a:t>
            </a: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cs typeface="Verdana" pitchFamily="34" charset="0"/>
              </a:rPr>
              <a:t>정</a:t>
            </a:r>
            <a:endParaRPr lang="ko-KR" altLang="en-US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+mn-ea"/>
              <a:cs typeface="Verdana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120139" y="-99392"/>
            <a:ext cx="583264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sz="2000" b="1" dirty="0" smtClean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chemeClr val="bg2">
                  <a:lumMod val="25000"/>
                </a:schemeClr>
              </a:solidFill>
              <a:latin typeface="Yoon 윤고딕 520_TT" pitchFamily="18" charset="-127"/>
              <a:ea typeface="Yoon 윤고딕 520_TT" pitchFamily="18" charset="-127"/>
            </a:endParaRPr>
          </a:p>
          <a:p>
            <a:pPr algn="ctr"/>
            <a:endParaRPr lang="en-US" altLang="ko-KR" sz="2000" b="1" dirty="0" smtClean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chemeClr val="bg2">
                  <a:lumMod val="25000"/>
                </a:schemeClr>
              </a:solidFill>
              <a:latin typeface="Yoon 윤고딕 520_TT" pitchFamily="18" charset="-127"/>
              <a:ea typeface="Yoon 윤고딕 520_TT" pitchFamily="18" charset="-127"/>
            </a:endParaRPr>
          </a:p>
          <a:p>
            <a:pPr algn="ctr"/>
            <a:endParaRPr lang="en-US" altLang="ko-KR" sz="2000" b="1" dirty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chemeClr val="bg2">
                  <a:lumMod val="25000"/>
                </a:schemeClr>
              </a:solidFill>
              <a:latin typeface="Yoon 윤고딕 520_TT" pitchFamily="18" charset="-127"/>
              <a:ea typeface="Yoon 윤고딕 520_TT" pitchFamily="18" charset="-127"/>
            </a:endParaRPr>
          </a:p>
          <a:p>
            <a:pPr algn="ctr"/>
            <a:endParaRPr lang="en-US" altLang="ko-KR" sz="2000" b="1" dirty="0" smtClean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chemeClr val="bg2">
                  <a:lumMod val="25000"/>
                </a:schemeClr>
              </a:solidFill>
              <a:latin typeface="Yoon 윤고딕 520_TT" pitchFamily="18" charset="-127"/>
              <a:ea typeface="Yoon 윤고딕 520_TT" pitchFamily="18" charset="-127"/>
            </a:endParaRPr>
          </a:p>
          <a:p>
            <a:pPr algn="ctr"/>
            <a:r>
              <a:rPr lang="ko-KR" altLang="en-US" sz="2000" b="1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bg2">
                    <a:lumMod val="2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김 찬</a:t>
            </a:r>
            <a:endParaRPr lang="en-US" altLang="ko-KR" sz="2000" b="1" dirty="0" smtClean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chemeClr val="bg2">
                  <a:lumMod val="25000"/>
                </a:schemeClr>
              </a:solidFill>
              <a:latin typeface="Yoon 윤고딕 520_TT" pitchFamily="18" charset="-127"/>
              <a:ea typeface="Yoon 윤고딕 520_TT" pitchFamily="18" charset="-127"/>
            </a:endParaRPr>
          </a:p>
          <a:p>
            <a:pPr algn="ctr"/>
            <a:endParaRPr lang="en-US" altLang="ko-KR" sz="2000" b="1" dirty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chemeClr val="bg2">
                  <a:lumMod val="25000"/>
                </a:schemeClr>
              </a:solidFill>
              <a:latin typeface="Yoon 윤고딕 520_TT" pitchFamily="18" charset="-127"/>
              <a:ea typeface="Yoon 윤고딕 520_TT" pitchFamily="18" charset="-127"/>
            </a:endParaRPr>
          </a:p>
          <a:p>
            <a:pPr algn="ctr"/>
            <a:r>
              <a:rPr lang="ko-KR" altLang="en-US" sz="2000" b="1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bg2">
                    <a:lumMod val="2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주요 구현 기능 </a:t>
            </a:r>
            <a:r>
              <a:rPr lang="en-US" altLang="ko-KR" sz="2000" b="1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bg2">
                    <a:lumMod val="2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: </a:t>
            </a:r>
            <a:r>
              <a:rPr lang="ko-KR" altLang="en-US" sz="2000" b="1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bg2">
                    <a:lumMod val="2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윈도우 </a:t>
            </a:r>
            <a:r>
              <a:rPr lang="en-US" altLang="ko-KR" sz="2000" b="1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bg2">
                    <a:lumMod val="2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Device Driver </a:t>
            </a:r>
            <a:r>
              <a:rPr lang="ko-KR" altLang="en-US" sz="2000" b="1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bg2">
                    <a:lumMod val="2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기능 부분</a:t>
            </a:r>
            <a:endParaRPr lang="en-US" altLang="ko-KR" sz="2000" b="1" dirty="0" smtClean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chemeClr val="bg2">
                  <a:lumMod val="25000"/>
                </a:schemeClr>
              </a:solidFill>
              <a:latin typeface="Yoon 윤고딕 520_TT" pitchFamily="18" charset="-127"/>
              <a:ea typeface="Yoon 윤고딕 520_TT" pitchFamily="18" charset="-127"/>
            </a:endParaRPr>
          </a:p>
          <a:p>
            <a:pPr algn="ctr"/>
            <a:r>
              <a:rPr lang="en-US" altLang="ko-KR" sz="2000" b="1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bg2">
                    <a:lumMod val="2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USB </a:t>
            </a:r>
            <a:r>
              <a:rPr lang="ko-KR" altLang="en-US" sz="2000" b="1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bg2">
                    <a:lumMod val="2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가상 드라이버 구현</a:t>
            </a:r>
            <a:endParaRPr lang="en-US" altLang="ko-KR" sz="2000" b="1" dirty="0" smtClean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chemeClr val="bg2">
                  <a:lumMod val="25000"/>
                </a:schemeClr>
              </a:solidFill>
              <a:latin typeface="Yoon 윤고딕 520_TT" pitchFamily="18" charset="-127"/>
              <a:ea typeface="Yoon 윤고딕 520_TT" pitchFamily="18" charset="-127"/>
            </a:endParaRPr>
          </a:p>
        </p:txBody>
      </p:sp>
      <p:pic>
        <p:nvPicPr>
          <p:cNvPr id="18434" name="Picture 2" descr="C:\Users\Administrator\AppData\Local\Temp\hunclip1\09\huntemp.files\img000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9893" y="3356992"/>
            <a:ext cx="7937340" cy="172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046275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/>
          <p:cNvSpPr/>
          <p:nvPr/>
        </p:nvSpPr>
        <p:spPr>
          <a:xfrm>
            <a:off x="2928926" y="523412"/>
            <a:ext cx="6215074" cy="58579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6357958"/>
            <a:ext cx="9144000" cy="5000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슬라이드 번호 개체 틀 7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78C39AD-D595-4CCB-BAA0-8988D03496E3}" type="slidenum">
              <a:rPr lang="ko-KR" altLang="en-US" smtClean="0"/>
              <a:pPr/>
              <a:t>27</a:t>
            </a:fld>
            <a:endParaRPr lang="ko-KR" altLang="en-US"/>
          </a:p>
        </p:txBody>
      </p:sp>
      <p:sp>
        <p:nvSpPr>
          <p:cNvPr id="19" name="날짜 개체 틀 15"/>
          <p:cNvSpPr>
            <a:spLocks noGrp="1"/>
          </p:cNvSpPr>
          <p:nvPr>
            <p:ph type="dt" sz="half" idx="10"/>
          </p:nvPr>
        </p:nvSpPr>
        <p:spPr>
          <a:xfrm>
            <a:off x="0" y="44624"/>
            <a:ext cx="6588224" cy="365125"/>
          </a:xfrm>
        </p:spPr>
        <p:txBody>
          <a:bodyPr/>
          <a:lstStyle/>
          <a:p>
            <a:r>
              <a:rPr lang="en-US" altLang="ko-KR" sz="1050" b="1" dirty="0" err="1" smtClean="0">
                <a:solidFill>
                  <a:schemeClr val="bg1"/>
                </a:solidFill>
              </a:rPr>
              <a:t>PassU</a:t>
            </a:r>
            <a:r>
              <a:rPr lang="en-US" altLang="ko-KR" sz="1050" b="1" dirty="0" smtClean="0">
                <a:solidFill>
                  <a:schemeClr val="bg1"/>
                </a:solidFill>
              </a:rPr>
              <a:t>(Pass your USB computer via Network) Samsung Software Membership Startup Presentation</a:t>
            </a:r>
            <a:endParaRPr lang="ko-KR" altLang="en-US" sz="1050" b="1" dirty="0">
              <a:solidFill>
                <a:schemeClr val="bg1"/>
              </a:solidFill>
            </a:endParaRPr>
          </a:p>
        </p:txBody>
      </p:sp>
      <p:pic>
        <p:nvPicPr>
          <p:cNvPr id="22" name="Picture 3" descr="C:\Users\Jake\Pictures\포폴\ssm_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0432" y="138900"/>
            <a:ext cx="540956" cy="210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직사각형 13"/>
          <p:cNvSpPr/>
          <p:nvPr/>
        </p:nvSpPr>
        <p:spPr>
          <a:xfrm>
            <a:off x="1051999" y="2023636"/>
            <a:ext cx="166929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6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ea typeface="HY울릉도M" pitchFamily="18" charset="-127"/>
                <a:cs typeface="Verdana" pitchFamily="34" charset="0"/>
              </a:rPr>
              <a:t> </a:t>
            </a:r>
            <a:r>
              <a:rPr lang="en-US" altLang="ko-KR" sz="3600" b="1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ea typeface="HY울릉도M" pitchFamily="18" charset="-127"/>
                <a:cs typeface="Verdana" pitchFamily="34" charset="0"/>
              </a:rPr>
              <a:t>PassU</a:t>
            </a:r>
            <a:r>
              <a:rPr lang="en-US" altLang="ko-KR" sz="36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ea typeface="HY울릉도M" pitchFamily="18" charset="-127"/>
                <a:cs typeface="Verdana" pitchFamily="34" charset="0"/>
              </a:rPr>
              <a:t> </a:t>
            </a:r>
            <a:endParaRPr lang="ko-KR" altLang="en-US" sz="36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ea typeface="HY울릉도M" pitchFamily="18" charset="-127"/>
              <a:cs typeface="Verdana" pitchFamily="34" charset="0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01011" y="1412776"/>
            <a:ext cx="252028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cs typeface="Verdana" pitchFamily="34" charset="0"/>
              </a:rPr>
              <a:t>개발 </a:t>
            </a:r>
            <a:r>
              <a:rPr lang="ko-KR" altLang="en-US" sz="24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cs typeface="Verdana" pitchFamily="34" charset="0"/>
              </a:rPr>
              <a:t>일</a:t>
            </a: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cs typeface="Verdana" pitchFamily="34" charset="0"/>
              </a:rPr>
              <a:t>정</a:t>
            </a:r>
            <a:endParaRPr lang="ko-KR" altLang="en-US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+mn-ea"/>
              <a:cs typeface="Verdana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120139" y="-99392"/>
            <a:ext cx="583264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sz="2000" b="1" dirty="0" smtClean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chemeClr val="bg2">
                  <a:lumMod val="25000"/>
                </a:schemeClr>
              </a:solidFill>
              <a:latin typeface="Yoon 윤고딕 520_TT" pitchFamily="18" charset="-127"/>
              <a:ea typeface="Yoon 윤고딕 520_TT" pitchFamily="18" charset="-127"/>
            </a:endParaRPr>
          </a:p>
          <a:p>
            <a:pPr algn="ctr"/>
            <a:endParaRPr lang="en-US" altLang="ko-KR" sz="2000" b="1" dirty="0" smtClean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chemeClr val="bg2">
                  <a:lumMod val="25000"/>
                </a:schemeClr>
              </a:solidFill>
              <a:latin typeface="Yoon 윤고딕 520_TT" pitchFamily="18" charset="-127"/>
              <a:ea typeface="Yoon 윤고딕 520_TT" pitchFamily="18" charset="-127"/>
            </a:endParaRPr>
          </a:p>
          <a:p>
            <a:pPr algn="ctr"/>
            <a:endParaRPr lang="en-US" altLang="ko-KR" sz="2000" b="1" dirty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chemeClr val="bg2">
                  <a:lumMod val="25000"/>
                </a:schemeClr>
              </a:solidFill>
              <a:latin typeface="Yoon 윤고딕 520_TT" pitchFamily="18" charset="-127"/>
              <a:ea typeface="Yoon 윤고딕 520_TT" pitchFamily="18" charset="-127"/>
            </a:endParaRPr>
          </a:p>
          <a:p>
            <a:pPr algn="ctr"/>
            <a:endParaRPr lang="en-US" altLang="ko-KR" sz="2000" b="1" dirty="0" smtClean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chemeClr val="bg2">
                  <a:lumMod val="25000"/>
                </a:schemeClr>
              </a:solidFill>
              <a:latin typeface="Yoon 윤고딕 520_TT" pitchFamily="18" charset="-127"/>
              <a:ea typeface="Yoon 윤고딕 520_TT" pitchFamily="18" charset="-127"/>
            </a:endParaRPr>
          </a:p>
          <a:p>
            <a:pPr algn="ctr"/>
            <a:r>
              <a:rPr lang="ko-KR" altLang="en-US" sz="2000" b="1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bg2">
                    <a:lumMod val="2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윤재석</a:t>
            </a:r>
            <a:endParaRPr lang="en-US" altLang="ko-KR" sz="2000" b="1" dirty="0" smtClean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chemeClr val="bg2">
                  <a:lumMod val="25000"/>
                </a:schemeClr>
              </a:solidFill>
              <a:latin typeface="Yoon 윤고딕 520_TT" pitchFamily="18" charset="-127"/>
              <a:ea typeface="Yoon 윤고딕 520_TT" pitchFamily="18" charset="-127"/>
            </a:endParaRPr>
          </a:p>
          <a:p>
            <a:pPr algn="ctr"/>
            <a:endParaRPr lang="en-US" altLang="ko-KR" sz="2000" b="1" dirty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chemeClr val="bg2">
                  <a:lumMod val="25000"/>
                </a:schemeClr>
              </a:solidFill>
              <a:latin typeface="Yoon 윤고딕 520_TT" pitchFamily="18" charset="-127"/>
              <a:ea typeface="Yoon 윤고딕 520_TT" pitchFamily="18" charset="-127"/>
            </a:endParaRPr>
          </a:p>
          <a:p>
            <a:pPr algn="ctr"/>
            <a:r>
              <a:rPr lang="ko-KR" altLang="en-US" sz="2000" b="1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bg2">
                    <a:lumMod val="2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주요 구현 기능 </a:t>
            </a:r>
            <a:r>
              <a:rPr lang="en-US" altLang="ko-KR" sz="2000" b="1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bg2">
                    <a:lumMod val="2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: </a:t>
            </a:r>
            <a:r>
              <a:rPr lang="ko-KR" altLang="en-US" sz="2000" b="1" dirty="0" err="1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bg2">
                    <a:lumMod val="2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안드로이드</a:t>
            </a:r>
            <a:r>
              <a:rPr lang="ko-KR" altLang="en-US" sz="2000" b="1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bg2">
                    <a:lumMod val="2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 </a:t>
            </a:r>
            <a:r>
              <a:rPr lang="en-US" altLang="ko-KR" sz="2000" b="1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bg2">
                    <a:lumMod val="2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Application</a:t>
            </a:r>
          </a:p>
          <a:p>
            <a:pPr algn="ctr"/>
            <a:r>
              <a:rPr lang="ko-KR" altLang="en-US" sz="2000" b="1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bg2">
                    <a:lumMod val="2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윈도우 가상 아이콘 및 기능 구현</a:t>
            </a:r>
            <a:endParaRPr lang="en-US" altLang="ko-KR" sz="2000" b="1" dirty="0" smtClean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chemeClr val="bg2">
                  <a:lumMod val="25000"/>
                </a:schemeClr>
              </a:solidFill>
              <a:latin typeface="Yoon 윤고딕 520_TT" pitchFamily="18" charset="-127"/>
              <a:ea typeface="Yoon 윤고딕 520_TT" pitchFamily="18" charset="-127"/>
            </a:endParaRPr>
          </a:p>
          <a:p>
            <a:pPr algn="ctr"/>
            <a:r>
              <a:rPr lang="ko-KR" altLang="en-US" sz="2000" b="1" dirty="0" err="1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bg2">
                    <a:lumMod val="2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안드로이드</a:t>
            </a:r>
            <a:r>
              <a:rPr lang="en-US" altLang="ko-KR" sz="2000" b="1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bg2">
                    <a:lumMod val="2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-</a:t>
            </a:r>
            <a:r>
              <a:rPr lang="ko-KR" altLang="en-US" sz="2000" b="1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bg2">
                    <a:lumMod val="2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윈도우 간 입력장치 제어</a:t>
            </a:r>
            <a:endParaRPr lang="en-US" altLang="ko-KR" sz="2000" b="1" dirty="0" smtClean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chemeClr val="bg2">
                  <a:lumMod val="25000"/>
                </a:schemeClr>
              </a:solidFill>
              <a:latin typeface="Yoon 윤고딕 520_TT" pitchFamily="18" charset="-127"/>
              <a:ea typeface="Yoon 윤고딕 520_TT" pitchFamily="18" charset="-127"/>
            </a:endParaRPr>
          </a:p>
        </p:txBody>
      </p:sp>
      <p:pic>
        <p:nvPicPr>
          <p:cNvPr id="20482" name="Picture 2" descr="C:\Users\Administrator\AppData\Local\Temp\hunclip1\10\huntemp.files\img000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6996" y="3284984"/>
            <a:ext cx="7557004" cy="2691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169810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/>
          <p:cNvSpPr/>
          <p:nvPr/>
        </p:nvSpPr>
        <p:spPr>
          <a:xfrm>
            <a:off x="2928926" y="523412"/>
            <a:ext cx="6215074" cy="58579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6357958"/>
            <a:ext cx="9144000" cy="5000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슬라이드 번호 개체 틀 7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78C39AD-D595-4CCB-BAA0-8988D03496E3}" type="slidenum">
              <a:rPr lang="ko-KR" altLang="en-US" smtClean="0"/>
              <a:pPr/>
              <a:t>28</a:t>
            </a:fld>
            <a:endParaRPr lang="ko-KR" altLang="en-US"/>
          </a:p>
        </p:txBody>
      </p:sp>
      <p:sp>
        <p:nvSpPr>
          <p:cNvPr id="19" name="날짜 개체 틀 15"/>
          <p:cNvSpPr>
            <a:spLocks noGrp="1"/>
          </p:cNvSpPr>
          <p:nvPr>
            <p:ph type="dt" sz="half" idx="10"/>
          </p:nvPr>
        </p:nvSpPr>
        <p:spPr>
          <a:xfrm>
            <a:off x="0" y="44624"/>
            <a:ext cx="6588224" cy="365125"/>
          </a:xfrm>
        </p:spPr>
        <p:txBody>
          <a:bodyPr/>
          <a:lstStyle/>
          <a:p>
            <a:r>
              <a:rPr lang="en-US" altLang="ko-KR" sz="1050" b="1" dirty="0" err="1" smtClean="0">
                <a:solidFill>
                  <a:schemeClr val="bg1"/>
                </a:solidFill>
              </a:rPr>
              <a:t>PassU</a:t>
            </a:r>
            <a:r>
              <a:rPr lang="en-US" altLang="ko-KR" sz="1050" b="1" dirty="0" smtClean="0">
                <a:solidFill>
                  <a:schemeClr val="bg1"/>
                </a:solidFill>
              </a:rPr>
              <a:t>(Pass your USB computer via Network) Samsung Software Membership Startup Presentation</a:t>
            </a:r>
            <a:endParaRPr lang="ko-KR" altLang="en-US" sz="1050" b="1" dirty="0">
              <a:solidFill>
                <a:schemeClr val="bg1"/>
              </a:solidFill>
            </a:endParaRPr>
          </a:p>
        </p:txBody>
      </p:sp>
      <p:pic>
        <p:nvPicPr>
          <p:cNvPr id="22" name="Picture 3" descr="C:\Users\Jake\Pictures\포폴\ssm_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0432" y="138900"/>
            <a:ext cx="540956" cy="210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직사각형 13"/>
          <p:cNvSpPr/>
          <p:nvPr/>
        </p:nvSpPr>
        <p:spPr>
          <a:xfrm>
            <a:off x="1051999" y="2023636"/>
            <a:ext cx="166929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6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ea typeface="HY울릉도M" pitchFamily="18" charset="-127"/>
                <a:cs typeface="Verdana" pitchFamily="34" charset="0"/>
              </a:rPr>
              <a:t> </a:t>
            </a:r>
            <a:r>
              <a:rPr lang="en-US" altLang="ko-KR" sz="3600" b="1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ea typeface="HY울릉도M" pitchFamily="18" charset="-127"/>
                <a:cs typeface="Verdana" pitchFamily="34" charset="0"/>
              </a:rPr>
              <a:t>PassU</a:t>
            </a:r>
            <a:r>
              <a:rPr lang="en-US" altLang="ko-KR" sz="36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ea typeface="HY울릉도M" pitchFamily="18" charset="-127"/>
                <a:cs typeface="Verdana" pitchFamily="34" charset="0"/>
              </a:rPr>
              <a:t> </a:t>
            </a:r>
            <a:endParaRPr lang="ko-KR" altLang="en-US" sz="36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ea typeface="HY울릉도M" pitchFamily="18" charset="-127"/>
              <a:cs typeface="Verdana" pitchFamily="34" charset="0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01011" y="1412776"/>
            <a:ext cx="252028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cs typeface="Verdana" pitchFamily="34" charset="0"/>
              </a:rPr>
              <a:t>개발 </a:t>
            </a:r>
            <a:r>
              <a:rPr lang="ko-KR" altLang="en-US" sz="24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cs typeface="Verdana" pitchFamily="34" charset="0"/>
              </a:rPr>
              <a:t>일</a:t>
            </a: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cs typeface="Verdana" pitchFamily="34" charset="0"/>
              </a:rPr>
              <a:t>정</a:t>
            </a:r>
            <a:endParaRPr lang="ko-KR" altLang="en-US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+mn-ea"/>
              <a:cs typeface="Verdana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120139" y="-93296"/>
            <a:ext cx="583264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sz="2000" b="1" dirty="0" smtClean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chemeClr val="bg2">
                  <a:lumMod val="25000"/>
                </a:schemeClr>
              </a:solidFill>
              <a:latin typeface="Yoon 윤고딕 520_TT" pitchFamily="18" charset="-127"/>
              <a:ea typeface="Yoon 윤고딕 520_TT" pitchFamily="18" charset="-127"/>
            </a:endParaRPr>
          </a:p>
          <a:p>
            <a:pPr algn="ctr"/>
            <a:endParaRPr lang="en-US" altLang="ko-KR" sz="2000" b="1" dirty="0" smtClean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chemeClr val="bg2">
                  <a:lumMod val="25000"/>
                </a:schemeClr>
              </a:solidFill>
              <a:latin typeface="Yoon 윤고딕 520_TT" pitchFamily="18" charset="-127"/>
              <a:ea typeface="Yoon 윤고딕 520_TT" pitchFamily="18" charset="-127"/>
            </a:endParaRPr>
          </a:p>
          <a:p>
            <a:pPr algn="ctr"/>
            <a:endParaRPr lang="en-US" altLang="ko-KR" sz="2000" b="1" dirty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chemeClr val="bg2">
                  <a:lumMod val="25000"/>
                </a:schemeClr>
              </a:solidFill>
              <a:latin typeface="Yoon 윤고딕 520_TT" pitchFamily="18" charset="-127"/>
              <a:ea typeface="Yoon 윤고딕 520_TT" pitchFamily="18" charset="-127"/>
            </a:endParaRPr>
          </a:p>
          <a:p>
            <a:pPr algn="ctr"/>
            <a:endParaRPr lang="en-US" altLang="ko-KR" sz="2000" b="1" dirty="0" smtClean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chemeClr val="bg2">
                  <a:lumMod val="25000"/>
                </a:schemeClr>
              </a:solidFill>
              <a:latin typeface="Yoon 윤고딕 520_TT" pitchFamily="18" charset="-127"/>
              <a:ea typeface="Yoon 윤고딕 520_TT" pitchFamily="18" charset="-127"/>
            </a:endParaRPr>
          </a:p>
          <a:p>
            <a:pPr algn="ctr"/>
            <a:r>
              <a:rPr lang="ko-KR" altLang="en-US" sz="2000" b="1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bg2">
                    <a:lumMod val="2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최현빈</a:t>
            </a:r>
            <a:endParaRPr lang="en-US" altLang="ko-KR" sz="2000" b="1" dirty="0" smtClean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chemeClr val="bg2">
                  <a:lumMod val="25000"/>
                </a:schemeClr>
              </a:solidFill>
              <a:latin typeface="Yoon 윤고딕 520_TT" pitchFamily="18" charset="-127"/>
              <a:ea typeface="Yoon 윤고딕 520_TT" pitchFamily="18" charset="-127"/>
            </a:endParaRPr>
          </a:p>
          <a:p>
            <a:pPr algn="ctr"/>
            <a:endParaRPr lang="en-US" altLang="ko-KR" sz="2000" b="1" dirty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chemeClr val="bg2">
                  <a:lumMod val="25000"/>
                </a:schemeClr>
              </a:solidFill>
              <a:latin typeface="Yoon 윤고딕 520_TT" pitchFamily="18" charset="-127"/>
              <a:ea typeface="Yoon 윤고딕 520_TT" pitchFamily="18" charset="-127"/>
            </a:endParaRPr>
          </a:p>
          <a:p>
            <a:pPr algn="ctr"/>
            <a:r>
              <a:rPr lang="ko-KR" altLang="en-US" sz="2000" b="1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bg2">
                    <a:lumMod val="2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주요 구현 기능 </a:t>
            </a:r>
            <a:r>
              <a:rPr lang="en-US" altLang="ko-KR" sz="2000" b="1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bg2">
                    <a:lumMod val="2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: </a:t>
            </a:r>
            <a:r>
              <a:rPr lang="ko-KR" altLang="en-US" sz="2000" b="1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bg2">
                    <a:lumMod val="2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서버 </a:t>
            </a:r>
            <a:r>
              <a:rPr lang="en-US" altLang="ko-KR" sz="2000" b="1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bg2">
                    <a:lumMod val="2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– </a:t>
            </a:r>
            <a:r>
              <a:rPr lang="ko-KR" altLang="en-US" sz="2000" b="1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bg2">
                    <a:lumMod val="2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클라이언트 구조 구현</a:t>
            </a:r>
            <a:endParaRPr lang="en-US" altLang="ko-KR" sz="2000" b="1" dirty="0" smtClean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chemeClr val="bg2">
                  <a:lumMod val="25000"/>
                </a:schemeClr>
              </a:solidFill>
              <a:latin typeface="Yoon 윤고딕 520_TT" pitchFamily="18" charset="-127"/>
              <a:ea typeface="Yoon 윤고딕 520_TT" pitchFamily="18" charset="-127"/>
            </a:endParaRPr>
          </a:p>
          <a:p>
            <a:pPr algn="ctr"/>
            <a:r>
              <a:rPr lang="ko-KR" altLang="en-US" sz="2000" b="1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bg2">
                    <a:lumMod val="2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프로그램 </a:t>
            </a:r>
            <a:r>
              <a:rPr lang="en-US" altLang="ko-KR" sz="2000" b="1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bg2">
                    <a:lumMod val="2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UI </a:t>
            </a:r>
            <a:r>
              <a:rPr lang="ko-KR" altLang="en-US" sz="2000" b="1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bg2">
                    <a:lumMod val="2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구현</a:t>
            </a:r>
            <a:endParaRPr lang="en-US" altLang="ko-KR" sz="2000" b="1" dirty="0" smtClean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chemeClr val="bg2">
                  <a:lumMod val="25000"/>
                </a:schemeClr>
              </a:solidFill>
              <a:latin typeface="Yoon 윤고딕 520_TT" pitchFamily="18" charset="-127"/>
              <a:ea typeface="Yoon 윤고딕 520_TT" pitchFamily="18" charset="-127"/>
            </a:endParaRPr>
          </a:p>
          <a:p>
            <a:pPr algn="ctr"/>
            <a:r>
              <a:rPr lang="ko-KR" altLang="en-US" sz="2000" b="1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bg2">
                    <a:lumMod val="2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윈도우 </a:t>
            </a:r>
            <a:r>
              <a:rPr lang="en-US" altLang="ko-KR" sz="2000" b="1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bg2">
                    <a:lumMod val="2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– </a:t>
            </a:r>
            <a:r>
              <a:rPr lang="ko-KR" altLang="en-US" sz="2000" b="1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bg2">
                    <a:lumMod val="2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윈도우 간 입력장치 제어</a:t>
            </a:r>
            <a:endParaRPr lang="en-US" altLang="ko-KR" sz="2000" b="1" dirty="0" smtClean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chemeClr val="bg2">
                  <a:lumMod val="25000"/>
                </a:schemeClr>
              </a:solidFill>
              <a:latin typeface="Yoon 윤고딕 520_TT" pitchFamily="18" charset="-127"/>
              <a:ea typeface="Yoon 윤고딕 520_TT" pitchFamily="18" charset="-127"/>
            </a:endParaRPr>
          </a:p>
        </p:txBody>
      </p:sp>
      <p:pic>
        <p:nvPicPr>
          <p:cNvPr id="16386" name="Picture 2" descr="C:\Users\Administrator\AppData\Local\Temp\hunclip1\07\huntemp.files\img000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78" y="2876306"/>
            <a:ext cx="6469034" cy="2928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357099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/>
          <p:cNvSpPr/>
          <p:nvPr/>
        </p:nvSpPr>
        <p:spPr>
          <a:xfrm>
            <a:off x="2928926" y="523412"/>
            <a:ext cx="6215074" cy="58579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6357958"/>
            <a:ext cx="9144000" cy="5000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슬라이드 번호 개체 틀 7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78C39AD-D595-4CCB-BAA0-8988D03496E3}" type="slidenum">
              <a:rPr lang="ko-KR" altLang="en-US" smtClean="0"/>
              <a:pPr/>
              <a:t>29</a:t>
            </a:fld>
            <a:endParaRPr lang="ko-KR" altLang="en-US"/>
          </a:p>
        </p:txBody>
      </p:sp>
      <p:sp>
        <p:nvSpPr>
          <p:cNvPr id="19" name="날짜 개체 틀 15"/>
          <p:cNvSpPr>
            <a:spLocks noGrp="1"/>
          </p:cNvSpPr>
          <p:nvPr>
            <p:ph type="dt" sz="half" idx="10"/>
          </p:nvPr>
        </p:nvSpPr>
        <p:spPr>
          <a:xfrm>
            <a:off x="0" y="44624"/>
            <a:ext cx="6588224" cy="365125"/>
          </a:xfrm>
        </p:spPr>
        <p:txBody>
          <a:bodyPr/>
          <a:lstStyle/>
          <a:p>
            <a:r>
              <a:rPr lang="en-US" altLang="ko-KR" sz="1050" b="1" dirty="0" err="1" smtClean="0">
                <a:solidFill>
                  <a:schemeClr val="bg1"/>
                </a:solidFill>
              </a:rPr>
              <a:t>PassU</a:t>
            </a:r>
            <a:r>
              <a:rPr lang="en-US" altLang="ko-KR" sz="1050" b="1" dirty="0" smtClean="0">
                <a:solidFill>
                  <a:schemeClr val="bg1"/>
                </a:solidFill>
              </a:rPr>
              <a:t>(Pass your USB computer via Network) Samsung Software Membership Startup Presentation</a:t>
            </a:r>
            <a:endParaRPr lang="ko-KR" altLang="en-US" sz="1050" b="1" dirty="0">
              <a:solidFill>
                <a:schemeClr val="bg1"/>
              </a:solidFill>
            </a:endParaRPr>
          </a:p>
        </p:txBody>
      </p:sp>
      <p:pic>
        <p:nvPicPr>
          <p:cNvPr id="22" name="Picture 3" descr="C:\Users\Jake\Pictures\포폴\ssm_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0432" y="138900"/>
            <a:ext cx="540956" cy="210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직사각형 13"/>
          <p:cNvSpPr/>
          <p:nvPr/>
        </p:nvSpPr>
        <p:spPr>
          <a:xfrm>
            <a:off x="1051999" y="2023636"/>
            <a:ext cx="166929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6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ea typeface="HY울릉도M" pitchFamily="18" charset="-127"/>
                <a:cs typeface="Verdana" pitchFamily="34" charset="0"/>
              </a:rPr>
              <a:t> </a:t>
            </a:r>
            <a:r>
              <a:rPr lang="en-US" altLang="ko-KR" sz="3600" b="1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ea typeface="HY울릉도M" pitchFamily="18" charset="-127"/>
                <a:cs typeface="Verdana" pitchFamily="34" charset="0"/>
              </a:rPr>
              <a:t>PassU</a:t>
            </a:r>
            <a:r>
              <a:rPr lang="en-US" altLang="ko-KR" sz="36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ea typeface="HY울릉도M" pitchFamily="18" charset="-127"/>
                <a:cs typeface="Verdana" pitchFamily="34" charset="0"/>
              </a:rPr>
              <a:t> </a:t>
            </a:r>
            <a:endParaRPr lang="ko-KR" altLang="en-US" sz="36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ea typeface="HY울릉도M" pitchFamily="18" charset="-127"/>
              <a:cs typeface="Verdana" pitchFamily="34" charset="0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01011" y="1412776"/>
            <a:ext cx="252028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cs typeface="Verdana" pitchFamily="34" charset="0"/>
              </a:rPr>
              <a:t>개발 환경</a:t>
            </a:r>
            <a:endParaRPr lang="ko-KR" altLang="en-US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+mn-ea"/>
              <a:cs typeface="Verdana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131840" y="2996952"/>
            <a:ext cx="583264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2000" b="1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bg2">
                    <a:lumMod val="2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Operating System : Windows 7, Android</a:t>
            </a:r>
          </a:p>
          <a:p>
            <a:pPr algn="ctr">
              <a:lnSpc>
                <a:spcPct val="200000"/>
              </a:lnSpc>
            </a:pPr>
            <a:r>
              <a:rPr lang="en-US" altLang="ko-KR" sz="2000" b="1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bg2">
                    <a:lumMod val="2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Tool : Visual Studio 2010, Eclipse, </a:t>
            </a:r>
            <a:r>
              <a:rPr lang="en-US" altLang="ko-KR" sz="2000" b="1" dirty="0" err="1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bg2">
                    <a:lumMod val="2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git</a:t>
            </a:r>
            <a:r>
              <a:rPr lang="en-US" altLang="ko-KR" sz="2000" b="1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bg2">
                    <a:lumMod val="2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, </a:t>
            </a:r>
            <a:r>
              <a:rPr lang="en-US" altLang="ko-KR" sz="2000" b="1" dirty="0" err="1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bg2">
                    <a:lumMod val="2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trello</a:t>
            </a:r>
            <a:endParaRPr lang="en-US" altLang="ko-KR" sz="2000" b="1" dirty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chemeClr val="bg2">
                  <a:lumMod val="25000"/>
                </a:schemeClr>
              </a:solidFill>
              <a:latin typeface="Yoon 윤고딕 520_TT" pitchFamily="18" charset="-127"/>
              <a:ea typeface="Yoon 윤고딕 520_TT" pitchFamily="18" charset="-127"/>
            </a:endParaRPr>
          </a:p>
          <a:p>
            <a:pPr algn="ctr">
              <a:lnSpc>
                <a:spcPct val="200000"/>
              </a:lnSpc>
            </a:pPr>
            <a:r>
              <a:rPr lang="en-US" altLang="ko-KR" sz="2000" b="1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bg2">
                    <a:lumMod val="2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Device : Galaxy S2 LTE(SHV-E110S)</a:t>
            </a:r>
          </a:p>
          <a:p>
            <a:pPr algn="ctr">
              <a:lnSpc>
                <a:spcPct val="200000"/>
              </a:lnSpc>
            </a:pPr>
            <a:r>
              <a:rPr lang="en-US" altLang="ko-KR" sz="2000" b="1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bg2">
                    <a:lumMod val="2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Language : C, C++, Java</a:t>
            </a:r>
            <a:endParaRPr lang="en-US" altLang="ko-KR" sz="2000" b="1" dirty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chemeClr val="bg2">
                  <a:lumMod val="25000"/>
                </a:schemeClr>
              </a:solidFill>
              <a:latin typeface="Yoon 윤고딕 520_TT" pitchFamily="18" charset="-127"/>
              <a:ea typeface="Yoon 윤고딕 520_TT" pitchFamily="18" charset="-127"/>
            </a:endParaRP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2060" y="779066"/>
            <a:ext cx="2228850" cy="2190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5138307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/>
          <p:cNvSpPr/>
          <p:nvPr/>
        </p:nvSpPr>
        <p:spPr>
          <a:xfrm>
            <a:off x="2928926" y="523412"/>
            <a:ext cx="6215074" cy="58579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6357958"/>
            <a:ext cx="9144000" cy="5000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슬라이드 번호 개체 틀 7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78C39AD-D595-4CCB-BAA0-8988D03496E3}" type="slidenum">
              <a:rPr lang="ko-KR" altLang="en-US" smtClean="0"/>
              <a:pPr/>
              <a:t>3</a:t>
            </a:fld>
            <a:endParaRPr lang="ko-KR" altLang="en-US"/>
          </a:p>
        </p:txBody>
      </p:sp>
      <p:sp>
        <p:nvSpPr>
          <p:cNvPr id="19" name="날짜 개체 틀 15"/>
          <p:cNvSpPr>
            <a:spLocks noGrp="1"/>
          </p:cNvSpPr>
          <p:nvPr>
            <p:ph type="dt" sz="half" idx="10"/>
          </p:nvPr>
        </p:nvSpPr>
        <p:spPr>
          <a:xfrm>
            <a:off x="0" y="44624"/>
            <a:ext cx="6588224" cy="365125"/>
          </a:xfrm>
        </p:spPr>
        <p:txBody>
          <a:bodyPr/>
          <a:lstStyle/>
          <a:p>
            <a:r>
              <a:rPr lang="en-US" altLang="ko-KR" sz="1050" b="1" dirty="0" err="1" smtClean="0">
                <a:solidFill>
                  <a:schemeClr val="bg1"/>
                </a:solidFill>
              </a:rPr>
              <a:t>PassU</a:t>
            </a:r>
            <a:r>
              <a:rPr lang="en-US" altLang="ko-KR" sz="1050" b="1" dirty="0" smtClean="0">
                <a:solidFill>
                  <a:schemeClr val="bg1"/>
                </a:solidFill>
              </a:rPr>
              <a:t>(Pass your USB computer via Network) Samsung Software Membership Startup Presentation</a:t>
            </a:r>
            <a:endParaRPr lang="ko-KR" altLang="en-US" sz="1050" b="1" dirty="0">
              <a:solidFill>
                <a:schemeClr val="bg1"/>
              </a:solidFill>
            </a:endParaRPr>
          </a:p>
        </p:txBody>
      </p:sp>
      <p:pic>
        <p:nvPicPr>
          <p:cNvPr id="22" name="Picture 3" descr="C:\Users\Jake\Pictures\포폴\ssm_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0432" y="138900"/>
            <a:ext cx="540956" cy="210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3204000" y="2322746"/>
            <a:ext cx="583264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bg2">
                    <a:lumMod val="2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ABC ?</a:t>
            </a:r>
            <a:endParaRPr lang="en-US" altLang="ko-KR" sz="2000" b="1" dirty="0" smtClean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chemeClr val="bg2">
                  <a:lumMod val="25000"/>
                </a:schemeClr>
              </a:solidFill>
              <a:latin typeface="Yoon 윤고딕 520_TT" pitchFamily="18" charset="-127"/>
              <a:ea typeface="Yoon 윤고딕 520_TT" pitchFamily="18" charset="-127"/>
            </a:endParaRPr>
          </a:p>
          <a:p>
            <a:pPr algn="ctr"/>
            <a:endParaRPr lang="en-US" altLang="ko-KR" sz="2000" b="1" dirty="0" smtClean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chemeClr val="bg2">
                  <a:lumMod val="25000"/>
                </a:schemeClr>
              </a:solidFill>
              <a:latin typeface="Yoon 윤고딕 520_TT" pitchFamily="18" charset="-127"/>
              <a:ea typeface="Yoon 윤고딕 520_TT" pitchFamily="18" charset="-127"/>
            </a:endParaRPr>
          </a:p>
          <a:p>
            <a:pPr algn="ctr"/>
            <a:r>
              <a:rPr lang="ko-KR" altLang="en-US" sz="2000" b="1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bg2">
                    <a:lumMod val="2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최현빈 </a:t>
            </a:r>
            <a:r>
              <a:rPr lang="en-US" altLang="ko-KR" sz="2000" b="1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bg2">
                    <a:lumMod val="2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– A </a:t>
            </a:r>
            <a:r>
              <a:rPr lang="ko-KR" altLang="en-US" sz="2000" b="1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bg2">
                    <a:lumMod val="2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섹션</a:t>
            </a:r>
            <a:endParaRPr lang="en-US" altLang="ko-KR" sz="2000" b="1" dirty="0" smtClean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chemeClr val="bg2">
                  <a:lumMod val="25000"/>
                </a:schemeClr>
              </a:solidFill>
              <a:latin typeface="Yoon 윤고딕 520_TT" pitchFamily="18" charset="-127"/>
              <a:ea typeface="Yoon 윤고딕 520_TT" pitchFamily="18" charset="-127"/>
            </a:endParaRPr>
          </a:p>
          <a:p>
            <a:pPr algn="ctr"/>
            <a:r>
              <a:rPr lang="ko-KR" altLang="en-US" sz="2000" b="1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bg2">
                    <a:lumMod val="2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김 찬 </a:t>
            </a:r>
            <a:r>
              <a:rPr lang="en-US" altLang="ko-KR" sz="2000" b="1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bg2">
                    <a:lumMod val="2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– B </a:t>
            </a:r>
            <a:r>
              <a:rPr lang="ko-KR" altLang="en-US" sz="2000" b="1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bg2">
                    <a:lumMod val="2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섹션</a:t>
            </a:r>
            <a:endParaRPr lang="en-US" altLang="ko-KR" sz="2000" b="1" dirty="0" smtClean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chemeClr val="bg2">
                  <a:lumMod val="25000"/>
                </a:schemeClr>
              </a:solidFill>
              <a:latin typeface="Yoon 윤고딕 520_TT" pitchFamily="18" charset="-127"/>
              <a:ea typeface="Yoon 윤고딕 520_TT" pitchFamily="18" charset="-127"/>
            </a:endParaRPr>
          </a:p>
          <a:p>
            <a:pPr algn="ctr"/>
            <a:r>
              <a:rPr lang="ko-KR" altLang="en-US" sz="2000" b="1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bg2">
                    <a:lumMod val="2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윤재석 </a:t>
            </a:r>
            <a:r>
              <a:rPr lang="en-US" altLang="ko-KR" sz="2000" b="1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bg2">
                    <a:lumMod val="2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– C </a:t>
            </a:r>
            <a:r>
              <a:rPr lang="ko-KR" altLang="en-US" sz="2000" b="1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bg2">
                    <a:lumMod val="2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섹션</a:t>
            </a:r>
            <a:endParaRPr lang="en-US" altLang="ko-KR" sz="2000" b="1" dirty="0" smtClean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chemeClr val="bg2">
                  <a:lumMod val="25000"/>
                </a:schemeClr>
              </a:solidFill>
              <a:latin typeface="Yoon 윤고딕 520_TT" pitchFamily="18" charset="-127"/>
              <a:ea typeface="Yoon 윤고딕 520_TT" pitchFamily="18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275856" y="4417367"/>
            <a:ext cx="13375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dirty="0" smtClean="0">
                <a:solidFill>
                  <a:schemeClr val="bg2">
                    <a:lumMod val="50000"/>
                  </a:schemeClr>
                </a:solidFill>
              </a:rPr>
              <a:t>Making Story</a:t>
            </a:r>
            <a:endParaRPr lang="ko-KR" altLang="en-US" sz="14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3382635" y="4725144"/>
            <a:ext cx="536582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b="1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최현빈 팀원의 강력한 주장</a:t>
            </a:r>
            <a:endParaRPr lang="en-US" altLang="ko-KR" sz="1400" b="1" dirty="0" smtClean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Yoon 윤고딕 520_TT" pitchFamily="18" charset="-127"/>
              <a:ea typeface="Yoon 윤고딕 520_TT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b="1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최현빈 팀원에게 오면 하나씩 줌</a:t>
            </a:r>
            <a:endParaRPr lang="en-US" altLang="ko-KR" sz="1400" b="1" dirty="0" smtClean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Yoon 윤고딕 520_TT" pitchFamily="18" charset="-127"/>
              <a:ea typeface="Yoon 윤고딕 520_TT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b="1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팀 이름 짓는데 </a:t>
            </a:r>
            <a:r>
              <a:rPr lang="en-US" altLang="ko-KR" sz="1400" b="1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3</a:t>
            </a:r>
            <a:r>
              <a:rPr lang="ko-KR" altLang="en-US" sz="1400" b="1" dirty="0" err="1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분걸림</a:t>
            </a:r>
            <a:endParaRPr lang="en-US" altLang="ko-KR" sz="1400" b="1" dirty="0" smtClean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Yoon 윤고딕 520_TT" pitchFamily="18" charset="-127"/>
              <a:ea typeface="Yoon 윤고딕 520_TT" pitchFamily="18" charset="-127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4" y="640745"/>
            <a:ext cx="3532496" cy="16562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직사각형 17"/>
          <p:cNvSpPr/>
          <p:nvPr/>
        </p:nvSpPr>
        <p:spPr>
          <a:xfrm>
            <a:off x="1318530" y="2023636"/>
            <a:ext cx="166929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ea typeface="HY울릉도M" pitchFamily="18" charset="-127"/>
                <a:cs typeface="Verdana" pitchFamily="34" charset="0"/>
              </a:rPr>
              <a:t>ABC</a:t>
            </a:r>
            <a:endParaRPr lang="ko-KR" altLang="en-US" sz="36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ea typeface="HY울릉도M" pitchFamily="18" charset="-127"/>
              <a:cs typeface="Verdana" pitchFamily="34" charset="0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01011" y="1412776"/>
            <a:ext cx="252028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cs typeface="Verdana" pitchFamily="34" charset="0"/>
              </a:rPr>
              <a:t>팀 소개</a:t>
            </a:r>
            <a:endParaRPr lang="ko-KR" altLang="en-US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+mn-ea"/>
              <a:cs typeface="Verdana" pitchFamily="34" charset="0"/>
            </a:endParaRP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370" y="4221088"/>
            <a:ext cx="2628140" cy="18551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7547018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/>
          <p:cNvSpPr/>
          <p:nvPr/>
        </p:nvSpPr>
        <p:spPr>
          <a:xfrm>
            <a:off x="2928926" y="523412"/>
            <a:ext cx="6215074" cy="58579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6357958"/>
            <a:ext cx="9144000" cy="5000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슬라이드 번호 개체 틀 7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78C39AD-D595-4CCB-BAA0-8988D03496E3}" type="slidenum">
              <a:rPr lang="ko-KR" altLang="en-US" smtClean="0"/>
              <a:pPr/>
              <a:t>30</a:t>
            </a:fld>
            <a:endParaRPr lang="ko-KR" altLang="en-US"/>
          </a:p>
        </p:txBody>
      </p:sp>
      <p:sp>
        <p:nvSpPr>
          <p:cNvPr id="19" name="날짜 개체 틀 15"/>
          <p:cNvSpPr>
            <a:spLocks noGrp="1"/>
          </p:cNvSpPr>
          <p:nvPr>
            <p:ph type="dt" sz="half" idx="10"/>
          </p:nvPr>
        </p:nvSpPr>
        <p:spPr>
          <a:xfrm>
            <a:off x="0" y="44624"/>
            <a:ext cx="6588224" cy="365125"/>
          </a:xfrm>
        </p:spPr>
        <p:txBody>
          <a:bodyPr/>
          <a:lstStyle/>
          <a:p>
            <a:r>
              <a:rPr lang="en-US" altLang="ko-KR" sz="1050" b="1" dirty="0" err="1" smtClean="0">
                <a:solidFill>
                  <a:schemeClr val="bg1"/>
                </a:solidFill>
              </a:rPr>
              <a:t>PassU</a:t>
            </a:r>
            <a:r>
              <a:rPr lang="en-US" altLang="ko-KR" sz="1050" b="1" dirty="0" smtClean="0">
                <a:solidFill>
                  <a:schemeClr val="bg1"/>
                </a:solidFill>
              </a:rPr>
              <a:t>(Pass your USB computer via Network) Samsung Software Membership Startup Presentation</a:t>
            </a:r>
            <a:endParaRPr lang="ko-KR" altLang="en-US" sz="1050" b="1" dirty="0">
              <a:solidFill>
                <a:schemeClr val="bg1"/>
              </a:solidFill>
            </a:endParaRPr>
          </a:p>
        </p:txBody>
      </p:sp>
      <p:pic>
        <p:nvPicPr>
          <p:cNvPr id="22" name="Picture 3" descr="C:\Users\Jake\Pictures\포폴\ssm_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0432" y="138900"/>
            <a:ext cx="540956" cy="210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3204000" y="2549222"/>
            <a:ext cx="583264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bg2">
                    <a:lumMod val="2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‘</a:t>
            </a:r>
            <a:r>
              <a:rPr lang="en-US" altLang="ko-KR" sz="2800" b="1" dirty="0" err="1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bg2">
                    <a:lumMod val="25000"/>
                  </a:schemeClr>
                </a:solidFill>
                <a:ea typeface="Yoon 윤고딕 520_TT" pitchFamily="18" charset="-127"/>
              </a:rPr>
              <a:t>PassU</a:t>
            </a:r>
            <a:r>
              <a:rPr lang="en-US" altLang="ko-KR" sz="2800" b="1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bg2">
                    <a:lumMod val="2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’</a:t>
            </a:r>
            <a:r>
              <a:rPr lang="ko-KR" altLang="en-US" sz="2000" b="1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bg2">
                    <a:lumMod val="2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는 </a:t>
            </a:r>
            <a:endParaRPr lang="en-US" altLang="ko-KR" sz="2000" b="1" dirty="0" smtClean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chemeClr val="bg2">
                  <a:lumMod val="25000"/>
                </a:schemeClr>
              </a:solidFill>
              <a:latin typeface="Yoon 윤고딕 520_TT" pitchFamily="18" charset="-127"/>
              <a:ea typeface="Yoon 윤고딕 520_TT" pitchFamily="18" charset="-127"/>
            </a:endParaRPr>
          </a:p>
          <a:p>
            <a:pPr algn="ctr"/>
            <a:endParaRPr lang="en-US" altLang="ko-KR" sz="2000" b="1" dirty="0" smtClean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chemeClr val="bg2">
                  <a:lumMod val="25000"/>
                </a:schemeClr>
              </a:solidFill>
              <a:latin typeface="Yoon 윤고딕 520_TT" pitchFamily="18" charset="-127"/>
              <a:ea typeface="Yoon 윤고딕 520_TT" pitchFamily="18" charset="-127"/>
            </a:endParaRPr>
          </a:p>
          <a:p>
            <a:pPr algn="ctr"/>
            <a:r>
              <a:rPr lang="ko-KR" altLang="en-US" sz="2000" b="1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bg2">
                    <a:lumMod val="2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삼성 소프트웨어 멤버십의 </a:t>
            </a:r>
            <a:endParaRPr lang="en-US" altLang="ko-KR" sz="2000" b="1" dirty="0" smtClean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chemeClr val="bg2">
                  <a:lumMod val="25000"/>
                </a:schemeClr>
              </a:solidFill>
              <a:latin typeface="Yoon 윤고딕 520_TT" pitchFamily="18" charset="-127"/>
              <a:ea typeface="Yoon 윤고딕 520_TT" pitchFamily="18" charset="-127"/>
            </a:endParaRPr>
          </a:p>
          <a:p>
            <a:pPr algn="ctr"/>
            <a:r>
              <a:rPr lang="ko-KR" altLang="en-US" sz="2400" b="1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bg2">
                    <a:lumMod val="2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기</a:t>
            </a:r>
            <a:r>
              <a:rPr lang="en-US" altLang="ko-KR" sz="2400" b="1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bg2">
                    <a:lumMod val="2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.</a:t>
            </a:r>
            <a:r>
              <a:rPr lang="ko-KR" altLang="en-US" sz="2400" b="1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bg2">
                    <a:lumMod val="2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본</a:t>
            </a:r>
            <a:r>
              <a:rPr lang="en-US" altLang="ko-KR" sz="2400" b="1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bg2">
                    <a:lumMod val="2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.</a:t>
            </a:r>
            <a:r>
              <a:rPr lang="ko-KR" altLang="en-US" sz="2400" b="1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bg2">
                    <a:lumMod val="2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응용프로그램이</a:t>
            </a:r>
            <a:r>
              <a:rPr lang="ko-KR" altLang="en-US" sz="2000" b="1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bg2">
                    <a:lumMod val="2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 </a:t>
            </a:r>
            <a:endParaRPr lang="en-US" altLang="ko-KR" sz="2000" b="1" dirty="0" smtClean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chemeClr val="bg2">
                  <a:lumMod val="25000"/>
                </a:schemeClr>
              </a:solidFill>
              <a:latin typeface="Yoon 윤고딕 520_TT" pitchFamily="18" charset="-127"/>
              <a:ea typeface="Yoon 윤고딕 520_TT" pitchFamily="18" charset="-127"/>
            </a:endParaRPr>
          </a:p>
          <a:p>
            <a:pPr algn="ctr"/>
            <a:r>
              <a:rPr lang="ko-KR" altLang="en-US" sz="2000" b="1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bg2">
                    <a:lumMod val="2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될 것 입니다</a:t>
            </a:r>
            <a:r>
              <a:rPr lang="en-US" altLang="ko-KR" sz="2000" b="1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bg2">
                    <a:lumMod val="2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.</a:t>
            </a:r>
            <a:endParaRPr lang="en-US" altLang="ko-KR" sz="2000" b="1" dirty="0" smtClean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chemeClr val="bg2">
                  <a:lumMod val="25000"/>
                </a:schemeClr>
              </a:solidFill>
              <a:latin typeface="Yoon 윤고딕 520_TT" pitchFamily="18" charset="-127"/>
              <a:ea typeface="Yoon 윤고딕 520_TT" pitchFamily="18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35496" y="1412776"/>
            <a:ext cx="28137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Rockwell" pitchFamily="18" charset="0"/>
              </a:rPr>
              <a:t>The final goal </a:t>
            </a:r>
            <a:r>
              <a:rPr lang="en-US" altLang="ko-KR" sz="28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Rockwell" pitchFamily="18" charset="0"/>
              </a:rPr>
              <a:t>of</a:t>
            </a:r>
            <a:endParaRPr lang="ko-KR" altLang="en-US" sz="2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Rockwell" pitchFamily="18" charset="0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187624" y="1916832"/>
            <a:ext cx="172819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ko-KR" sz="4000" b="1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ea typeface="Verdana" pitchFamily="34" charset="0"/>
                <a:cs typeface="Verdana" pitchFamily="34" charset="0"/>
              </a:rPr>
              <a:t>PassU</a:t>
            </a:r>
            <a:endParaRPr lang="ko-KR" altLang="en-US" sz="4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ea typeface="나눔손글씨 펜" pitchFamily="66" charset="-127"/>
              <a:cs typeface="Verdana" pitchFamily="34" charset="0"/>
            </a:endParaRPr>
          </a:p>
        </p:txBody>
      </p:sp>
      <p:pic>
        <p:nvPicPr>
          <p:cNvPr id="26" name="Picture 3" descr="C:\Users\Jake\Pictures\포폴\ssm_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1044" y="3356992"/>
            <a:ext cx="540956" cy="210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163464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C39AD-D595-4CCB-BAA0-8988D03496E3}" type="slidenum">
              <a:rPr lang="ko-KR" altLang="en-US" smtClean="0"/>
              <a:pPr/>
              <a:t>31</a:t>
            </a:fld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547664" y="2060848"/>
            <a:ext cx="6192688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휴먼모음T" pitchFamily="18" charset="-127"/>
              </a:rPr>
              <a:t>Q &amp; A</a:t>
            </a:r>
            <a:endParaRPr lang="ko-KR" altLang="en-US" sz="138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휴먼모음T" pitchFamily="18" charset="-127"/>
            </a:endParaRPr>
          </a:p>
        </p:txBody>
      </p:sp>
      <p:sp>
        <p:nvSpPr>
          <p:cNvPr id="16" name="날짜 개체 틀 15"/>
          <p:cNvSpPr txBox="1">
            <a:spLocks/>
          </p:cNvSpPr>
          <p:nvPr/>
        </p:nvSpPr>
        <p:spPr>
          <a:xfrm>
            <a:off x="0" y="44624"/>
            <a:ext cx="658822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050" b="1" smtClean="0">
                <a:solidFill>
                  <a:schemeClr val="bg1"/>
                </a:solidFill>
              </a:rPr>
              <a:t>PassU(Pass your USB computer via Network) Samsung Software Membership Startup Presentation</a:t>
            </a:r>
            <a:endParaRPr lang="ko-KR" altLang="en-US" sz="105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C39AD-D595-4CCB-BAA0-8988D03496E3}" type="slidenum">
              <a:rPr lang="ko-KR" altLang="en-US" smtClean="0"/>
              <a:pPr/>
              <a:t>32</a:t>
            </a:fld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979712" y="2780928"/>
            <a:ext cx="51013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휴먼모음T" pitchFamily="18" charset="-127"/>
              </a:rPr>
              <a:t>- The End -</a:t>
            </a:r>
            <a:endParaRPr lang="ko-KR" altLang="en-US" sz="36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휴먼모음T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712145" y="3481263"/>
            <a:ext cx="57197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휴먼모음T" pitchFamily="18" charset="-127"/>
              </a:rPr>
              <a:t>Samsung Software Membership Startup Presentation</a:t>
            </a:r>
            <a:endParaRPr lang="ko-KR" altLang="en-US" sz="1600" b="1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휴먼모음T" pitchFamily="18" charset="-127"/>
            </a:endParaRPr>
          </a:p>
        </p:txBody>
      </p:sp>
      <p:pic>
        <p:nvPicPr>
          <p:cNvPr id="13" name="Picture 2" descr="C:\Users\Jake\Desktop\ssm_logo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7850" y="3819817"/>
            <a:ext cx="408300" cy="158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직선 연결선 13"/>
          <p:cNvCxnSpPr/>
          <p:nvPr/>
        </p:nvCxnSpPr>
        <p:spPr>
          <a:xfrm>
            <a:off x="1732608" y="3428767"/>
            <a:ext cx="569924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021309" y="4521314"/>
            <a:ext cx="510138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휴먼모음T" pitchFamily="18" charset="-127"/>
              </a:rPr>
              <a:t>Team ABC</a:t>
            </a:r>
            <a:br>
              <a:rPr lang="en-US" altLang="ko-K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휴먼모음T" pitchFamily="18" charset="-127"/>
              </a:rPr>
            </a:br>
            <a:r>
              <a:rPr lang="ko-KR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휴먼모음T" pitchFamily="18" charset="-127"/>
              </a:rPr>
              <a:t>김  </a:t>
            </a:r>
            <a:r>
              <a:rPr lang="ko-KR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휴먼모음T" pitchFamily="18" charset="-127"/>
              </a:rPr>
              <a:t>찬</a:t>
            </a:r>
            <a:r>
              <a:rPr lang="en-US" altLang="ko-K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휴먼모음T" pitchFamily="18" charset="-127"/>
              </a:rPr>
              <a:t>, </a:t>
            </a:r>
            <a:r>
              <a:rPr lang="ko-KR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휴먼모음T" pitchFamily="18" charset="-127"/>
              </a:rPr>
              <a:t>윤재석</a:t>
            </a:r>
            <a:r>
              <a:rPr lang="en-US" altLang="ko-K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휴먼모음T" pitchFamily="18" charset="-127"/>
              </a:rPr>
              <a:t>, </a:t>
            </a:r>
            <a:r>
              <a:rPr lang="ko-KR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휴먼모음T" pitchFamily="18" charset="-127"/>
              </a:rPr>
              <a:t>최현빈</a:t>
            </a:r>
            <a:endParaRPr lang="en-US" altLang="ko-KR" sz="2000" b="1" dirty="0" smtClean="0">
              <a:solidFill>
                <a:schemeClr val="tx1">
                  <a:lumMod val="85000"/>
                  <a:lumOff val="15000"/>
                </a:schemeClr>
              </a:solidFill>
              <a:ea typeface="휴먼모음T" pitchFamily="18" charset="-127"/>
            </a:endParaRPr>
          </a:p>
          <a:p>
            <a:pPr algn="ctr"/>
            <a:r>
              <a:rPr lang="en-US" altLang="ko-K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휴먼모음T" pitchFamily="18" charset="-127"/>
              </a:rPr>
              <a:t>Date : 2013. 08. 06</a:t>
            </a:r>
          </a:p>
        </p:txBody>
      </p:sp>
      <p:sp>
        <p:nvSpPr>
          <p:cNvPr id="16" name="날짜 개체 틀 15"/>
          <p:cNvSpPr txBox="1">
            <a:spLocks/>
          </p:cNvSpPr>
          <p:nvPr/>
        </p:nvSpPr>
        <p:spPr>
          <a:xfrm>
            <a:off x="0" y="44624"/>
            <a:ext cx="658822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050" b="1" smtClean="0">
                <a:solidFill>
                  <a:schemeClr val="bg1"/>
                </a:solidFill>
              </a:rPr>
              <a:t>PassU(Pass your USB computer via Network) Samsung Software Membership Startup Presentation</a:t>
            </a:r>
            <a:endParaRPr lang="ko-KR" altLang="en-US" sz="105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9216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PassU(Pass your USB computer via Network)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C39AD-D595-4CCB-BAA0-8988D03496E3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62849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/>
          <p:cNvSpPr/>
          <p:nvPr/>
        </p:nvSpPr>
        <p:spPr>
          <a:xfrm>
            <a:off x="2928926" y="523412"/>
            <a:ext cx="6215074" cy="58579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6357958"/>
            <a:ext cx="9144000" cy="5000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슬라이드 번호 개체 틀 7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78C39AD-D595-4CCB-BAA0-8988D03496E3}" type="slidenum">
              <a:rPr lang="ko-KR" altLang="en-US" smtClean="0"/>
              <a:pPr/>
              <a:t>5</a:t>
            </a:fld>
            <a:endParaRPr lang="ko-KR" altLang="en-US"/>
          </a:p>
        </p:txBody>
      </p:sp>
      <p:sp>
        <p:nvSpPr>
          <p:cNvPr id="19" name="날짜 개체 틀 15"/>
          <p:cNvSpPr>
            <a:spLocks noGrp="1"/>
          </p:cNvSpPr>
          <p:nvPr>
            <p:ph type="dt" sz="half" idx="10"/>
          </p:nvPr>
        </p:nvSpPr>
        <p:spPr>
          <a:xfrm>
            <a:off x="0" y="44624"/>
            <a:ext cx="6588224" cy="365125"/>
          </a:xfrm>
        </p:spPr>
        <p:txBody>
          <a:bodyPr/>
          <a:lstStyle/>
          <a:p>
            <a:r>
              <a:rPr lang="en-US" altLang="ko-KR" sz="1050" b="1" dirty="0" err="1" smtClean="0">
                <a:solidFill>
                  <a:schemeClr val="bg1"/>
                </a:solidFill>
              </a:rPr>
              <a:t>PassU</a:t>
            </a:r>
            <a:r>
              <a:rPr lang="en-US" altLang="ko-KR" sz="1050" b="1" dirty="0" smtClean="0">
                <a:solidFill>
                  <a:schemeClr val="bg1"/>
                </a:solidFill>
              </a:rPr>
              <a:t>(Pass your USB computer via Network) Samsung Software Membership Startup Presentation</a:t>
            </a:r>
            <a:endParaRPr lang="ko-KR" altLang="en-US" sz="1050" b="1" dirty="0">
              <a:solidFill>
                <a:schemeClr val="bg1"/>
              </a:solidFill>
            </a:endParaRPr>
          </a:p>
        </p:txBody>
      </p:sp>
      <p:pic>
        <p:nvPicPr>
          <p:cNvPr id="22" name="Picture 3" descr="C:\Users\Jake\Pictures\포폴\ssm_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0432" y="138900"/>
            <a:ext cx="540956" cy="210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3120139" y="766445"/>
            <a:ext cx="5832648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bg2">
                    <a:lumMod val="2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      김  찬                </a:t>
            </a:r>
            <a:r>
              <a:rPr lang="ko-KR" altLang="en-US" sz="2000" b="1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bg2">
                    <a:lumMod val="2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최현빈             윤재석</a:t>
            </a:r>
            <a:r>
              <a:rPr lang="en-US" altLang="ko-KR" sz="2000" b="1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bg2">
                    <a:lumMod val="2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(PL)</a:t>
            </a:r>
          </a:p>
          <a:p>
            <a:pPr algn="ctr"/>
            <a:endParaRPr lang="en-US" altLang="ko-KR" sz="2000" b="1" dirty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chemeClr val="bg2">
                  <a:lumMod val="25000"/>
                </a:schemeClr>
              </a:solidFill>
              <a:latin typeface="Yoon 윤고딕 520_TT" pitchFamily="18" charset="-127"/>
              <a:ea typeface="Yoon 윤고딕 520_TT" pitchFamily="18" charset="-127"/>
            </a:endParaRPr>
          </a:p>
          <a:p>
            <a:pPr algn="ctr"/>
            <a:endParaRPr lang="en-US" altLang="ko-KR" sz="2000" b="1" dirty="0" smtClean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chemeClr val="bg2">
                  <a:lumMod val="25000"/>
                </a:schemeClr>
              </a:solidFill>
              <a:latin typeface="Yoon 윤고딕 520_TT" pitchFamily="18" charset="-127"/>
              <a:ea typeface="Yoon 윤고딕 520_TT" pitchFamily="18" charset="-127"/>
            </a:endParaRPr>
          </a:p>
          <a:p>
            <a:pPr algn="ctr"/>
            <a:endParaRPr lang="en-US" altLang="ko-KR" sz="2000" b="1" dirty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chemeClr val="bg2">
                  <a:lumMod val="25000"/>
                </a:schemeClr>
              </a:solidFill>
              <a:latin typeface="Yoon 윤고딕 520_TT" pitchFamily="18" charset="-127"/>
              <a:ea typeface="Yoon 윤고딕 520_TT" pitchFamily="18" charset="-127"/>
            </a:endParaRPr>
          </a:p>
          <a:p>
            <a:pPr algn="ctr"/>
            <a:endParaRPr lang="en-US" altLang="ko-KR" sz="2000" b="1" dirty="0" smtClean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chemeClr val="bg2">
                  <a:lumMod val="25000"/>
                </a:schemeClr>
              </a:solidFill>
              <a:latin typeface="Yoon 윤고딕 520_TT" pitchFamily="18" charset="-127"/>
              <a:ea typeface="Yoon 윤고딕 520_TT" pitchFamily="18" charset="-127"/>
            </a:endParaRPr>
          </a:p>
          <a:p>
            <a:pPr algn="ctr"/>
            <a:endParaRPr lang="en-US" altLang="ko-KR" sz="2000" b="1" dirty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chemeClr val="bg2">
                  <a:lumMod val="25000"/>
                </a:schemeClr>
              </a:solidFill>
              <a:latin typeface="Yoon 윤고딕 520_TT" pitchFamily="18" charset="-127"/>
              <a:ea typeface="Yoon 윤고딕 520_TT" pitchFamily="18" charset="-127"/>
            </a:endParaRPr>
          </a:p>
          <a:p>
            <a:pPr algn="ctr"/>
            <a:endParaRPr lang="en-US" altLang="ko-KR" sz="2000" b="1" dirty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chemeClr val="bg2">
                  <a:lumMod val="25000"/>
                </a:schemeClr>
              </a:solidFill>
              <a:latin typeface="Yoon 윤고딕 520_TT" pitchFamily="18" charset="-127"/>
              <a:ea typeface="Yoon 윤고딕 520_TT" pitchFamily="18" charset="-127"/>
            </a:endParaRPr>
          </a:p>
          <a:p>
            <a:pPr algn="ctr"/>
            <a:endParaRPr lang="en-US" altLang="ko-KR" sz="2000" b="1" dirty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chemeClr val="bg2">
                  <a:lumMod val="25000"/>
                </a:schemeClr>
              </a:solidFill>
              <a:latin typeface="Yoon 윤고딕 520_TT" pitchFamily="18" charset="-127"/>
              <a:ea typeface="Yoon 윤고딕 520_TT" pitchFamily="18" charset="-127"/>
            </a:endParaRPr>
          </a:p>
          <a:p>
            <a:pPr algn="ctr"/>
            <a:endParaRPr lang="en-US" altLang="ko-KR" sz="2400" b="1" dirty="0" smtClean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chemeClr val="bg2">
                  <a:lumMod val="25000"/>
                </a:schemeClr>
              </a:solidFill>
              <a:latin typeface="Yoon 윤고딕 520_TT" pitchFamily="18" charset="-127"/>
              <a:ea typeface="Yoon 윤고딕 520_TT" pitchFamily="18" charset="-127"/>
            </a:endParaRPr>
          </a:p>
          <a:p>
            <a:pPr algn="ctr"/>
            <a:r>
              <a:rPr lang="en-US" altLang="ko-KR" sz="2400" b="1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bg2">
                    <a:lumMod val="2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ABC</a:t>
            </a:r>
            <a:r>
              <a:rPr lang="ko-KR" altLang="en-US" sz="2400" b="1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bg2">
                    <a:lumMod val="2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의 개발 각오</a:t>
            </a:r>
            <a:endParaRPr lang="en-US" altLang="ko-KR" sz="2400" b="1" dirty="0" smtClean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chemeClr val="bg2">
                  <a:lumMod val="25000"/>
                </a:schemeClr>
              </a:solidFill>
              <a:latin typeface="Yoon 윤고딕 520_TT" pitchFamily="18" charset="-127"/>
              <a:ea typeface="Yoon 윤고딕 520_TT" pitchFamily="18" charset="-127"/>
            </a:endParaRPr>
          </a:p>
          <a:p>
            <a:r>
              <a:rPr lang="ko-KR" altLang="en-US" sz="2000" b="1" dirty="0" err="1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bg2">
                    <a:lumMod val="2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김찬</a:t>
            </a:r>
            <a:r>
              <a:rPr lang="ko-KR" altLang="en-US" sz="2000" b="1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bg2">
                    <a:lumMod val="2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 </a:t>
            </a:r>
            <a:r>
              <a:rPr lang="en-US" altLang="ko-KR" sz="2000" b="1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bg2">
                    <a:lumMod val="2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: </a:t>
            </a:r>
            <a:r>
              <a:rPr lang="ko-KR" altLang="en-US" sz="2000" b="1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bg2">
                    <a:lumMod val="2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컴퓨터의 심장까지 </a:t>
            </a:r>
            <a:r>
              <a:rPr lang="ko-KR" altLang="en-US" sz="2000" b="1" dirty="0" err="1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bg2">
                    <a:lumMod val="2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궤뚫어</a:t>
            </a:r>
            <a:r>
              <a:rPr lang="ko-KR" altLang="en-US" sz="2000" b="1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bg2">
                    <a:lumMod val="2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 주겠어</a:t>
            </a:r>
            <a:r>
              <a:rPr lang="en-US" altLang="ko-KR" sz="2000" b="1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bg2">
                    <a:lumMod val="2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!!!</a:t>
            </a:r>
          </a:p>
          <a:p>
            <a:r>
              <a:rPr lang="ko-KR" altLang="en-US" sz="2000" b="1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bg2">
                    <a:lumMod val="2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최현빈 </a:t>
            </a:r>
            <a:r>
              <a:rPr lang="en-US" altLang="ko-KR" sz="2000" b="1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bg2">
                    <a:lumMod val="2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: </a:t>
            </a:r>
            <a:r>
              <a:rPr lang="ko-KR" altLang="en-US" sz="2000" b="1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bg2">
                    <a:lumMod val="2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팀의</a:t>
            </a:r>
            <a:r>
              <a:rPr lang="en-US" altLang="ko-KR" sz="2000" b="1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bg2">
                    <a:lumMod val="2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, </a:t>
            </a:r>
            <a:r>
              <a:rPr lang="ko-KR" altLang="en-US" sz="2000" b="1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bg2">
                    <a:lumMod val="2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팀에 의한</a:t>
            </a:r>
            <a:r>
              <a:rPr lang="en-US" altLang="ko-KR" sz="2000" b="1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bg2">
                    <a:lumMod val="2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, </a:t>
            </a:r>
            <a:r>
              <a:rPr lang="ko-KR" altLang="en-US" sz="2000" b="1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bg2">
                    <a:lumMod val="2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팀을 위한 개발</a:t>
            </a:r>
            <a:endParaRPr lang="en-US" altLang="ko-KR" sz="2000" b="1" dirty="0" smtClean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chemeClr val="bg2">
                  <a:lumMod val="25000"/>
                </a:schemeClr>
              </a:solidFill>
              <a:latin typeface="Yoon 윤고딕 520_TT" pitchFamily="18" charset="-127"/>
              <a:ea typeface="Yoon 윤고딕 520_TT" pitchFamily="18" charset="-127"/>
            </a:endParaRPr>
          </a:p>
          <a:p>
            <a:r>
              <a:rPr lang="ko-KR" altLang="en-US" sz="2000" b="1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bg2">
                    <a:lumMod val="2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윤재석 </a:t>
            </a:r>
            <a:r>
              <a:rPr lang="en-US" altLang="ko-KR" sz="2000" b="1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bg2">
                    <a:lumMod val="2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: </a:t>
            </a:r>
            <a:r>
              <a:rPr lang="ko-KR" altLang="en-US" sz="2000" b="1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bg2">
                    <a:lumMod val="2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이젠 코딩하고 싶어요</a:t>
            </a:r>
            <a:r>
              <a:rPr lang="en-US" altLang="ko-KR" sz="2000" b="1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bg2">
                    <a:lumMod val="2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… </a:t>
            </a:r>
            <a:r>
              <a:rPr lang="ko-KR" altLang="en-US" sz="2000" b="1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bg2">
                    <a:lumMod val="2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문서 그만</a:t>
            </a:r>
            <a:r>
              <a:rPr lang="en-US" altLang="ko-KR" sz="2000" b="1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bg2">
                    <a:lumMod val="2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~!! </a:t>
            </a:r>
            <a:r>
              <a:rPr lang="ko-KR" altLang="en-US" sz="2000" b="1" dirty="0" err="1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bg2">
                    <a:lumMod val="2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ㅠㅠ</a:t>
            </a:r>
            <a:endParaRPr lang="en-US" altLang="ko-KR" sz="2000" b="1" dirty="0" smtClean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chemeClr val="bg2">
                  <a:lumMod val="25000"/>
                </a:schemeClr>
              </a:solidFill>
              <a:latin typeface="Yoon 윤고딕 520_TT" pitchFamily="18" charset="-127"/>
              <a:ea typeface="Yoon 윤고딕 520_TT" pitchFamily="18" charset="-127"/>
            </a:endParaRPr>
          </a:p>
          <a:p>
            <a:pPr algn="ctr"/>
            <a:endParaRPr lang="en-US" altLang="ko-KR" sz="2000" b="1" dirty="0" smtClean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chemeClr val="bg2">
                  <a:lumMod val="25000"/>
                </a:schemeClr>
              </a:solidFill>
              <a:latin typeface="Yoon 윤고딕 520_TT" pitchFamily="18" charset="-127"/>
              <a:ea typeface="Yoon 윤고딕 520_TT" pitchFamily="18" charset="-127"/>
            </a:endParaRPr>
          </a:p>
          <a:p>
            <a:pPr algn="ctr"/>
            <a:endParaRPr lang="en-US" altLang="ko-KR" sz="2000" b="1" dirty="0" smtClean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chemeClr val="bg2">
                  <a:lumMod val="25000"/>
                </a:schemeClr>
              </a:solidFill>
              <a:latin typeface="Yoon 윤고딕 520_TT" pitchFamily="18" charset="-127"/>
              <a:ea typeface="Yoon 윤고딕 520_TT" pitchFamily="18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275856" y="5085184"/>
            <a:ext cx="13375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dirty="0" smtClean="0">
                <a:solidFill>
                  <a:schemeClr val="bg2">
                    <a:lumMod val="50000"/>
                  </a:schemeClr>
                </a:solidFill>
              </a:rPr>
              <a:t>Making Story</a:t>
            </a:r>
            <a:endParaRPr lang="ko-KR" altLang="en-US" sz="14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3382635" y="5392961"/>
            <a:ext cx="536582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b="1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다들 사진이 너무 잘나와서 넣을까 말까 고민</a:t>
            </a:r>
            <a:endParaRPr lang="en-US" altLang="ko-KR" sz="1400" b="1" dirty="0" smtClean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Yoon 윤고딕 520_TT" pitchFamily="18" charset="-127"/>
              <a:ea typeface="Yoon 윤고딕 520_TT" pitchFamily="18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318530" y="2023636"/>
            <a:ext cx="166929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ea typeface="HY울릉도M" pitchFamily="18" charset="-127"/>
                <a:cs typeface="Verdana" pitchFamily="34" charset="0"/>
              </a:rPr>
              <a:t>ABC</a:t>
            </a:r>
            <a:endParaRPr lang="ko-KR" altLang="en-US" sz="36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ea typeface="HY울릉도M" pitchFamily="18" charset="-127"/>
              <a:cs typeface="Verdana" pitchFamily="34" charset="0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01011" y="1412776"/>
            <a:ext cx="252028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cs typeface="Verdana" pitchFamily="34" charset="0"/>
              </a:rPr>
              <a:t>팀</a:t>
            </a: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cs typeface="Verdana" pitchFamily="34" charset="0"/>
              </a:rPr>
              <a:t>원</a:t>
            </a:r>
            <a:r>
              <a:rPr lang="ko-KR" altLang="en-US" sz="24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cs typeface="Verdana" pitchFamily="34" charset="0"/>
              </a:rPr>
              <a:t> 소개</a:t>
            </a:r>
            <a:endParaRPr lang="ko-KR" altLang="en-US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+mn-ea"/>
              <a:cs typeface="Verdana" pitchFamily="34" charset="0"/>
            </a:endParaRPr>
          </a:p>
        </p:txBody>
      </p:sp>
      <p:pic>
        <p:nvPicPr>
          <p:cNvPr id="3074" name="Picture 2" descr="C:\Users\Administrator\Pictures\23_2_최현빈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7325" y="1120388"/>
            <a:ext cx="1438275" cy="1971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880" y="1153778"/>
            <a:ext cx="1436387" cy="1915182"/>
          </a:xfrm>
          <a:prstGeom prst="rect">
            <a:avLst/>
          </a:prstGeom>
        </p:spPr>
      </p:pic>
      <p:pic>
        <p:nvPicPr>
          <p:cNvPr id="3075" name="Picture 3" descr="C:\Users\Administrator\Desktop\KakaoTalk_44e8ac399ec0b11c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6296" y="1153779"/>
            <a:ext cx="1512167" cy="2016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722476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/>
          <p:cNvSpPr/>
          <p:nvPr/>
        </p:nvSpPr>
        <p:spPr>
          <a:xfrm>
            <a:off x="2928926" y="523412"/>
            <a:ext cx="6215074" cy="58579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6357958"/>
            <a:ext cx="9144000" cy="5000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3204000" y="1556792"/>
            <a:ext cx="583264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bg2">
                    <a:lumMod val="2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“</a:t>
            </a:r>
            <a:r>
              <a:rPr lang="ko-KR" altLang="en-US" sz="3200" b="1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bg2">
                    <a:lumMod val="2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여</a:t>
            </a:r>
            <a:r>
              <a:rPr lang="ko-KR" altLang="en-US" sz="2400" b="1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bg2">
                    <a:lumMod val="2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러분의 자리에는 </a:t>
            </a:r>
            <a:endParaRPr lang="en-US" altLang="ko-KR" sz="2400" b="1" dirty="0" smtClean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chemeClr val="bg2">
                  <a:lumMod val="25000"/>
                </a:schemeClr>
              </a:solidFill>
              <a:latin typeface="Yoon 윤고딕 520_TT" pitchFamily="18" charset="-127"/>
              <a:ea typeface="Yoon 윤고딕 520_TT" pitchFamily="18" charset="-127"/>
            </a:endParaRPr>
          </a:p>
          <a:p>
            <a:pPr algn="ctr"/>
            <a:r>
              <a:rPr lang="ko-KR" altLang="en-US" sz="2400" b="1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bg2">
                    <a:lumMod val="2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컴퓨터</a:t>
            </a:r>
            <a:r>
              <a:rPr lang="ko-KR" altLang="en-US" sz="2400" b="1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bg2">
                    <a:lumMod val="2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가</a:t>
            </a:r>
            <a:r>
              <a:rPr lang="ko-KR" altLang="en-US" sz="2400" b="1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bg2">
                    <a:lumMod val="2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 </a:t>
            </a:r>
            <a:r>
              <a:rPr lang="ko-KR" altLang="en-US" sz="3200" b="1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bg2">
                    <a:lumMod val="2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몇 대</a:t>
            </a:r>
            <a:r>
              <a:rPr lang="ko-KR" altLang="en-US" sz="2400" b="1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bg2">
                    <a:lumMod val="2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 있나요</a:t>
            </a:r>
            <a:r>
              <a:rPr lang="en-US" altLang="ko-KR" sz="2400" b="1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bg2">
                    <a:lumMod val="2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?”</a:t>
            </a:r>
          </a:p>
          <a:p>
            <a:pPr algn="ctr"/>
            <a:endParaRPr lang="en-US" altLang="ko-KR" sz="2800" b="1" dirty="0" smtClean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chemeClr val="bg2">
                  <a:lumMod val="25000"/>
                </a:schemeClr>
              </a:solidFill>
              <a:latin typeface="Yoon 윤고딕 520_TT" pitchFamily="18" charset="-127"/>
              <a:ea typeface="Yoon 윤고딕 520_TT" pitchFamily="18" charset="-127"/>
            </a:endParaRPr>
          </a:p>
          <a:p>
            <a:pPr algn="ctr"/>
            <a:r>
              <a:rPr lang="ko-KR" altLang="en-US" sz="2800" b="1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bg2">
                    <a:lumMod val="2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당</a:t>
            </a:r>
            <a:r>
              <a:rPr lang="ko-KR" altLang="en-US" sz="2000" b="1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bg2">
                    <a:lumMod val="2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신이 만약 </a:t>
            </a:r>
            <a:r>
              <a:rPr lang="ko-KR" altLang="en-US" sz="2000" b="1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bg2">
                    <a:lumMod val="2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개발자라면</a:t>
            </a:r>
            <a:endParaRPr lang="en-US" altLang="ko-KR" sz="2000" b="1" dirty="0" smtClean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chemeClr val="bg2">
                  <a:lumMod val="25000"/>
                </a:schemeClr>
              </a:solidFill>
              <a:latin typeface="Yoon 윤고딕 520_TT" pitchFamily="18" charset="-127"/>
              <a:ea typeface="Yoon 윤고딕 520_TT" pitchFamily="18" charset="-127"/>
            </a:endParaRPr>
          </a:p>
          <a:p>
            <a:pPr algn="ctr"/>
            <a:r>
              <a:rPr lang="ko-KR" altLang="en-US" sz="2000" b="1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bg2">
                    <a:lumMod val="2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혹은 뛰어난 </a:t>
            </a:r>
            <a:r>
              <a:rPr lang="ko-KR" altLang="en-US" sz="2400" b="1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bg2">
                    <a:lumMod val="2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개</a:t>
            </a:r>
            <a:r>
              <a:rPr lang="ko-KR" altLang="en-US" sz="2000" b="1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bg2">
                    <a:lumMod val="2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발자를 꿈꾸는 대학생이라면</a:t>
            </a:r>
            <a:endParaRPr lang="en-US" altLang="ko-KR" sz="2000" b="1" dirty="0" smtClean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chemeClr val="bg2">
                  <a:lumMod val="25000"/>
                </a:schemeClr>
              </a:solidFill>
              <a:latin typeface="Yoon 윤고딕 520_TT" pitchFamily="18" charset="-127"/>
              <a:ea typeface="Yoon 윤고딕 520_TT" pitchFamily="18" charset="-127"/>
            </a:endParaRPr>
          </a:p>
          <a:p>
            <a:pPr algn="ctr"/>
            <a:endParaRPr lang="en-US" altLang="ko-KR" sz="2000" b="1" dirty="0" smtClean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chemeClr val="bg2">
                  <a:lumMod val="25000"/>
                </a:schemeClr>
              </a:solidFill>
              <a:latin typeface="Yoon 윤고딕 520_TT" pitchFamily="18" charset="-127"/>
              <a:ea typeface="Yoon 윤고딕 520_TT" pitchFamily="18" charset="-127"/>
            </a:endParaRPr>
          </a:p>
          <a:p>
            <a:pPr algn="ctr"/>
            <a:r>
              <a:rPr lang="ko-KR" altLang="en-US" sz="2000" b="1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bg2">
                    <a:lumMod val="2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다중 </a:t>
            </a:r>
            <a:r>
              <a:rPr lang="en-US" altLang="ko-KR" sz="2000" b="1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bg2">
                    <a:lumMod val="2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PC </a:t>
            </a:r>
            <a:r>
              <a:rPr lang="ko-KR" altLang="en-US" sz="2000" b="1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bg2">
                    <a:lumMod val="2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환경은 필수조건 일 것입니다</a:t>
            </a:r>
            <a:r>
              <a:rPr lang="en-US" altLang="ko-KR" sz="2000" b="1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bg2">
                    <a:lumMod val="2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.</a:t>
            </a:r>
          </a:p>
          <a:p>
            <a:pPr algn="ctr"/>
            <a:r>
              <a:rPr lang="en-US" altLang="ko-KR" sz="1600" b="1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bg2">
                    <a:lumMod val="2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(</a:t>
            </a:r>
            <a:r>
              <a:rPr lang="ko-KR" altLang="en-US" sz="1600" b="1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bg2">
                    <a:lumMod val="2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노트북</a:t>
            </a:r>
            <a:r>
              <a:rPr lang="en-US" altLang="ko-KR" sz="1600" b="1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bg2">
                    <a:lumMod val="2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, PC, </a:t>
            </a:r>
            <a:r>
              <a:rPr lang="ko-KR" altLang="en-US" sz="1600" b="1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bg2">
                    <a:lumMod val="2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스마트 폰 </a:t>
            </a:r>
            <a:r>
              <a:rPr lang="en-US" altLang="ko-KR" sz="1600" b="1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bg2">
                    <a:lumMod val="2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… </a:t>
            </a:r>
            <a:r>
              <a:rPr lang="en-US" altLang="ko-KR" sz="1600" b="1" dirty="0" err="1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bg2">
                    <a:lumMod val="2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etc</a:t>
            </a:r>
            <a:r>
              <a:rPr lang="en-US" altLang="ko-KR" sz="1600" b="1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bg2">
                    <a:lumMod val="2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)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3303478" y="4797152"/>
            <a:ext cx="209704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 dirty="0" smtClean="0">
                <a:solidFill>
                  <a:schemeClr val="bg2">
                    <a:lumMod val="50000"/>
                  </a:schemeClr>
                </a:solidFill>
              </a:rPr>
              <a:t>다중 </a:t>
            </a:r>
            <a:r>
              <a:rPr lang="en-US" altLang="ko-KR" sz="1400" b="1" dirty="0" smtClean="0">
                <a:solidFill>
                  <a:schemeClr val="bg2">
                    <a:lumMod val="50000"/>
                  </a:schemeClr>
                </a:solidFill>
              </a:rPr>
              <a:t>PC </a:t>
            </a:r>
            <a:r>
              <a:rPr lang="ko-KR" altLang="en-US" sz="1400" b="1" dirty="0" smtClean="0">
                <a:solidFill>
                  <a:schemeClr val="bg2">
                    <a:lumMod val="50000"/>
                  </a:schemeClr>
                </a:solidFill>
              </a:rPr>
              <a:t>환경 발생 이유</a:t>
            </a:r>
            <a:endParaRPr lang="ko-KR" altLang="en-US" sz="14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3382635" y="5136277"/>
            <a:ext cx="5365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b="1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PC</a:t>
            </a:r>
            <a:r>
              <a:rPr lang="ko-KR" altLang="en-US" sz="1400" b="1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가 많으면 많을 수록 각각 </a:t>
            </a:r>
            <a:r>
              <a:rPr lang="en-US" altLang="ko-KR" sz="1400" b="1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PC</a:t>
            </a:r>
            <a:r>
              <a:rPr lang="ko-KR" altLang="en-US" sz="1400" b="1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마다 개발 환경을 다르게 설정하여 작업 효율을 높일 수 있다</a:t>
            </a:r>
            <a:r>
              <a:rPr lang="en-US" altLang="ko-KR" sz="1400" b="1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. </a:t>
            </a:r>
          </a:p>
        </p:txBody>
      </p:sp>
      <p:sp>
        <p:nvSpPr>
          <p:cNvPr id="17" name="슬라이드 번호 개체 틀 7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78C39AD-D595-4CCB-BAA0-8988D03496E3}" type="slidenum">
              <a:rPr lang="ko-KR" altLang="en-US" smtClean="0"/>
              <a:pPr/>
              <a:t>6</a:t>
            </a:fld>
            <a:endParaRPr lang="ko-KR" altLang="en-US"/>
          </a:p>
        </p:txBody>
      </p:sp>
      <p:sp>
        <p:nvSpPr>
          <p:cNvPr id="19" name="날짜 개체 틀 15"/>
          <p:cNvSpPr>
            <a:spLocks noGrp="1"/>
          </p:cNvSpPr>
          <p:nvPr>
            <p:ph type="dt" sz="half" idx="10"/>
          </p:nvPr>
        </p:nvSpPr>
        <p:spPr>
          <a:xfrm>
            <a:off x="0" y="44624"/>
            <a:ext cx="6588224" cy="365125"/>
          </a:xfrm>
        </p:spPr>
        <p:txBody>
          <a:bodyPr/>
          <a:lstStyle/>
          <a:p>
            <a:r>
              <a:rPr lang="en-US" altLang="ko-KR" sz="1050" b="1" dirty="0" err="1" smtClean="0">
                <a:solidFill>
                  <a:schemeClr val="bg1"/>
                </a:solidFill>
              </a:rPr>
              <a:t>PassU</a:t>
            </a:r>
            <a:r>
              <a:rPr lang="en-US" altLang="ko-KR" sz="1050" b="1" dirty="0" smtClean="0">
                <a:solidFill>
                  <a:schemeClr val="bg1"/>
                </a:solidFill>
              </a:rPr>
              <a:t>(Pass your USB computer via Network) Samsung Software Membership Startup Presentation</a:t>
            </a:r>
            <a:endParaRPr lang="ko-KR" altLang="en-US" sz="1050" b="1" dirty="0">
              <a:solidFill>
                <a:schemeClr val="bg1"/>
              </a:solidFill>
            </a:endParaRPr>
          </a:p>
        </p:txBody>
      </p:sp>
      <p:pic>
        <p:nvPicPr>
          <p:cNvPr id="22" name="Picture 3" descr="C:\Users\Jake\Pictures\포폴\ssm_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0432" y="138900"/>
            <a:ext cx="540956" cy="210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0" y="3132599"/>
            <a:ext cx="2541783" cy="1736561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>
            <a:off x="1051999" y="2023636"/>
            <a:ext cx="166929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6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ea typeface="HY울릉도M" pitchFamily="18" charset="-127"/>
                <a:cs typeface="Verdana" pitchFamily="34" charset="0"/>
              </a:rPr>
              <a:t> </a:t>
            </a:r>
            <a:r>
              <a:rPr lang="en-US" altLang="ko-KR" sz="3600" b="1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ea typeface="HY울릉도M" pitchFamily="18" charset="-127"/>
                <a:cs typeface="Verdana" pitchFamily="34" charset="0"/>
              </a:rPr>
              <a:t>PassU</a:t>
            </a:r>
            <a:r>
              <a:rPr lang="en-US" altLang="ko-KR" sz="36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ea typeface="HY울릉도M" pitchFamily="18" charset="-127"/>
                <a:cs typeface="Verdana" pitchFamily="34" charset="0"/>
              </a:rPr>
              <a:t> </a:t>
            </a:r>
            <a:endParaRPr lang="ko-KR" altLang="en-US" sz="36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ea typeface="HY울릉도M" pitchFamily="18" charset="-127"/>
              <a:cs typeface="Verdana" pitchFamily="34" charset="0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201011" y="1412776"/>
            <a:ext cx="252028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cs typeface="Verdana" pitchFamily="34" charset="0"/>
              </a:rPr>
              <a:t>주제선정배경</a:t>
            </a:r>
            <a:endParaRPr lang="ko-KR" altLang="en-US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+mn-ea"/>
              <a:cs typeface="Verdana" pitchFamily="34" charset="0"/>
            </a:endParaRP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604255"/>
            <a:ext cx="1528564" cy="14193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/>
          <p:cNvSpPr/>
          <p:nvPr/>
        </p:nvSpPr>
        <p:spPr>
          <a:xfrm>
            <a:off x="2928926" y="548823"/>
            <a:ext cx="6215074" cy="58579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6357958"/>
            <a:ext cx="9144000" cy="5000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120139" y="777141"/>
            <a:ext cx="583264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sz="2000" b="1" dirty="0" smtClean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chemeClr val="bg2">
                  <a:lumMod val="25000"/>
                </a:schemeClr>
              </a:solidFill>
              <a:latin typeface="Yoon 윤고딕 520_TT" pitchFamily="18" charset="-127"/>
              <a:ea typeface="Yoon 윤고딕 520_TT" pitchFamily="18" charset="-127"/>
            </a:endParaRPr>
          </a:p>
          <a:p>
            <a:pPr algn="ctr"/>
            <a:endParaRPr lang="en-US" altLang="ko-KR" sz="2000" b="1" dirty="0" smtClean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chemeClr val="bg2">
                  <a:lumMod val="25000"/>
                </a:schemeClr>
              </a:solidFill>
              <a:latin typeface="Yoon 윤고딕 520_TT" pitchFamily="18" charset="-127"/>
              <a:ea typeface="Yoon 윤고딕 520_TT" pitchFamily="18" charset="-127"/>
            </a:endParaRPr>
          </a:p>
          <a:p>
            <a:pPr algn="ctr"/>
            <a:endParaRPr lang="en-US" altLang="ko-KR" sz="3200" b="1" dirty="0" smtClean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chemeClr val="bg2">
                  <a:lumMod val="25000"/>
                </a:schemeClr>
              </a:solidFill>
              <a:latin typeface="Yoon 윤고딕 520_TT" pitchFamily="18" charset="-127"/>
              <a:ea typeface="Yoon 윤고딕 520_TT" pitchFamily="18" charset="-127"/>
            </a:endParaRPr>
          </a:p>
          <a:p>
            <a:pPr algn="ctr"/>
            <a:endParaRPr lang="en-US" altLang="ko-KR" sz="1600" b="1" dirty="0" smtClean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chemeClr val="bg2">
                  <a:lumMod val="25000"/>
                </a:schemeClr>
              </a:solidFill>
              <a:latin typeface="Yoon 윤고딕 520_TT" pitchFamily="18" charset="-127"/>
              <a:ea typeface="Yoon 윤고딕 520_TT" pitchFamily="18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3303478" y="4797152"/>
            <a:ext cx="209704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 dirty="0" smtClean="0">
                <a:solidFill>
                  <a:schemeClr val="bg2">
                    <a:lumMod val="50000"/>
                  </a:schemeClr>
                </a:solidFill>
              </a:rPr>
              <a:t>다중 </a:t>
            </a:r>
            <a:r>
              <a:rPr lang="en-US" altLang="ko-KR" sz="1400" b="1" dirty="0" smtClean="0">
                <a:solidFill>
                  <a:schemeClr val="bg2">
                    <a:lumMod val="50000"/>
                  </a:schemeClr>
                </a:solidFill>
              </a:rPr>
              <a:t>PC </a:t>
            </a:r>
            <a:r>
              <a:rPr lang="ko-KR" altLang="en-US" sz="1400" b="1" dirty="0" smtClean="0">
                <a:solidFill>
                  <a:schemeClr val="bg2">
                    <a:lumMod val="50000"/>
                  </a:schemeClr>
                </a:solidFill>
              </a:rPr>
              <a:t>환경 발생 이유</a:t>
            </a:r>
            <a:endParaRPr lang="ko-KR" altLang="en-US" sz="14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3382635" y="5136277"/>
            <a:ext cx="5365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b="1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PC</a:t>
            </a:r>
            <a:r>
              <a:rPr lang="ko-KR" altLang="en-US" sz="1400" b="1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가 많으면 많을 수록 각각 </a:t>
            </a:r>
            <a:r>
              <a:rPr lang="en-US" altLang="ko-KR" sz="1400" b="1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PC</a:t>
            </a:r>
            <a:r>
              <a:rPr lang="ko-KR" altLang="en-US" sz="1400" b="1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마다 개발 환경을 다르게 설정하여 작업 효율을 높일 수 있다</a:t>
            </a:r>
            <a:r>
              <a:rPr lang="en-US" altLang="ko-KR" sz="1400" b="1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. </a:t>
            </a:r>
          </a:p>
        </p:txBody>
      </p:sp>
      <p:sp>
        <p:nvSpPr>
          <p:cNvPr id="17" name="슬라이드 번호 개체 틀 7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78C39AD-D595-4CCB-BAA0-8988D03496E3}" type="slidenum">
              <a:rPr lang="ko-KR" altLang="en-US" smtClean="0"/>
              <a:pPr/>
              <a:t>7</a:t>
            </a:fld>
            <a:endParaRPr lang="ko-KR" altLang="en-US"/>
          </a:p>
        </p:txBody>
      </p:sp>
      <p:sp>
        <p:nvSpPr>
          <p:cNvPr id="19" name="날짜 개체 틀 15"/>
          <p:cNvSpPr>
            <a:spLocks noGrp="1"/>
          </p:cNvSpPr>
          <p:nvPr>
            <p:ph type="dt" sz="half" idx="10"/>
          </p:nvPr>
        </p:nvSpPr>
        <p:spPr>
          <a:xfrm>
            <a:off x="0" y="44624"/>
            <a:ext cx="6588224" cy="365125"/>
          </a:xfrm>
        </p:spPr>
        <p:txBody>
          <a:bodyPr/>
          <a:lstStyle/>
          <a:p>
            <a:r>
              <a:rPr lang="en-US" altLang="ko-KR" sz="1050" b="1" dirty="0" err="1" smtClean="0">
                <a:solidFill>
                  <a:schemeClr val="bg1"/>
                </a:solidFill>
              </a:rPr>
              <a:t>PassU</a:t>
            </a:r>
            <a:r>
              <a:rPr lang="en-US" altLang="ko-KR" sz="1050" b="1" dirty="0" smtClean="0">
                <a:solidFill>
                  <a:schemeClr val="bg1"/>
                </a:solidFill>
              </a:rPr>
              <a:t>(Pass your USB computer via Network) Samsung Software Membership Startup Presentation</a:t>
            </a:r>
            <a:endParaRPr lang="ko-KR" altLang="en-US" sz="1050" b="1" dirty="0">
              <a:solidFill>
                <a:schemeClr val="bg1"/>
              </a:solidFill>
            </a:endParaRPr>
          </a:p>
        </p:txBody>
      </p:sp>
      <p:pic>
        <p:nvPicPr>
          <p:cNvPr id="22" name="Picture 3" descr="C:\Users\Jake\Pictures\포폴\ssm_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0432" y="138900"/>
            <a:ext cx="540956" cy="210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0" y="3132599"/>
            <a:ext cx="2541783" cy="1736561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>
            <a:off x="1051999" y="2023636"/>
            <a:ext cx="166929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6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ea typeface="HY울릉도M" pitchFamily="18" charset="-127"/>
                <a:cs typeface="Verdana" pitchFamily="34" charset="0"/>
              </a:rPr>
              <a:t> </a:t>
            </a:r>
            <a:r>
              <a:rPr lang="en-US" altLang="ko-KR" sz="3600" b="1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ea typeface="HY울릉도M" pitchFamily="18" charset="-127"/>
                <a:cs typeface="Verdana" pitchFamily="34" charset="0"/>
              </a:rPr>
              <a:t>PassU</a:t>
            </a:r>
            <a:r>
              <a:rPr lang="en-US" altLang="ko-KR" sz="36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ea typeface="HY울릉도M" pitchFamily="18" charset="-127"/>
                <a:cs typeface="Verdana" pitchFamily="34" charset="0"/>
              </a:rPr>
              <a:t> </a:t>
            </a:r>
            <a:endParaRPr lang="ko-KR" altLang="en-US" sz="36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ea typeface="HY울릉도M" pitchFamily="18" charset="-127"/>
              <a:cs typeface="Verdana" pitchFamily="34" charset="0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201011" y="1412776"/>
            <a:ext cx="252028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cs typeface="Verdana" pitchFamily="34" charset="0"/>
              </a:rPr>
              <a:t>주제선정배경</a:t>
            </a:r>
            <a:endParaRPr lang="ko-KR" altLang="en-US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+mn-ea"/>
              <a:cs typeface="Verdana" pitchFamily="34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563888" y="2492896"/>
            <a:ext cx="4752528" cy="984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US" altLang="ko-KR" sz="2000" b="1" dirty="0" smtClean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chemeClr val="bg2">
                  <a:lumMod val="25000"/>
                </a:schemeClr>
              </a:solidFill>
              <a:latin typeface="Yoon 윤고딕 520_TT" pitchFamily="18" charset="-127"/>
              <a:ea typeface="Yoon 윤고딕 520_TT" pitchFamily="18" charset="-127"/>
            </a:endParaRPr>
          </a:p>
          <a:p>
            <a:pPr algn="ctr"/>
            <a:r>
              <a:rPr lang="ko-KR" altLang="en-US" b="1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bg2">
                    <a:lumMod val="2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데이터 공유를 위해 </a:t>
            </a:r>
            <a:r>
              <a:rPr lang="en-US" altLang="ko-KR" b="1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bg2">
                    <a:lumMod val="2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USB</a:t>
            </a:r>
            <a:r>
              <a:rPr lang="ko-KR" altLang="en-US" b="1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bg2">
                    <a:lumMod val="2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 </a:t>
            </a:r>
            <a:r>
              <a:rPr lang="ko-KR" altLang="en-US" b="1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bg2">
                    <a:lumMod val="2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뺏다 꽂았다</a:t>
            </a:r>
            <a:endParaRPr lang="en-US" altLang="ko-KR" b="1" dirty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chemeClr val="bg2">
                  <a:lumMod val="25000"/>
                </a:schemeClr>
              </a:solidFill>
              <a:latin typeface="Yoon 윤고딕 520_TT" pitchFamily="18" charset="-127"/>
              <a:ea typeface="Yoon 윤고딕 520_TT" pitchFamily="18" charset="-127"/>
            </a:endParaRPr>
          </a:p>
          <a:p>
            <a:pPr algn="ctr"/>
            <a:r>
              <a:rPr lang="en-US" altLang="ko-KR" b="1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bg2">
                    <a:lumMod val="2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-&gt; </a:t>
            </a:r>
            <a:r>
              <a:rPr lang="ko-KR" altLang="en-US" b="1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bg2">
                    <a:lumMod val="2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귀찮음</a:t>
            </a:r>
            <a:endParaRPr lang="en-US" altLang="ko-KR" b="1" dirty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chemeClr val="bg2">
                  <a:lumMod val="25000"/>
                </a:schemeClr>
              </a:solidFill>
              <a:latin typeface="Yoon 윤고딕 520_TT" pitchFamily="18" charset="-127"/>
              <a:ea typeface="Yoon 윤고딕 520_TT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563888" y="2649106"/>
            <a:ext cx="4572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sz="2000" b="1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bg2">
                    <a:lumMod val="2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입력장치 공유 프로그램 존재 </a:t>
            </a:r>
            <a:endParaRPr lang="en-US" altLang="ko-KR" sz="2000" b="1" dirty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chemeClr val="bg2">
                  <a:lumMod val="25000"/>
                </a:schemeClr>
              </a:solidFill>
              <a:latin typeface="Yoon 윤고딕 520_TT" pitchFamily="18" charset="-127"/>
              <a:ea typeface="Yoon 윤고딕 520_TT" pitchFamily="18" charset="-127"/>
            </a:endParaRPr>
          </a:p>
          <a:p>
            <a:pPr algn="ctr"/>
            <a:r>
              <a:rPr lang="en-US" altLang="ko-KR" sz="2000" b="1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bg2">
                    <a:lumMod val="2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       -&gt; </a:t>
            </a:r>
            <a:r>
              <a:rPr lang="ko-KR" altLang="en-US" sz="2000" b="1" dirty="0" err="1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bg2">
                    <a:lumMod val="2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안드로이드</a:t>
            </a:r>
            <a:r>
              <a:rPr lang="ko-KR" altLang="en-US" sz="2000" b="1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bg2">
                    <a:lumMod val="2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 </a:t>
            </a:r>
            <a:r>
              <a:rPr lang="ko-KR" altLang="en-US" sz="2000" b="1" dirty="0" err="1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bg2">
                    <a:lumMod val="2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폰도</a:t>
            </a:r>
            <a:r>
              <a:rPr lang="en-US" altLang="ko-KR" sz="2000" b="1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bg2">
                    <a:lumMod val="2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…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3563888" y="2276872"/>
            <a:ext cx="4572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sz="2000" b="1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bg2">
                    <a:lumMod val="2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입력장치가 </a:t>
            </a:r>
            <a:r>
              <a:rPr lang="en-US" altLang="ko-KR" sz="2000" b="1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bg2">
                    <a:lumMod val="2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PC</a:t>
            </a:r>
            <a:r>
              <a:rPr lang="ko-KR" altLang="en-US" sz="2000" b="1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bg2">
                    <a:lumMod val="2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마다 존재</a:t>
            </a:r>
            <a:r>
              <a:rPr lang="en-US" altLang="ko-KR" sz="2000" b="1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bg2">
                    <a:lumMod val="2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 </a:t>
            </a:r>
          </a:p>
          <a:p>
            <a:pPr algn="ctr"/>
            <a:r>
              <a:rPr lang="en-US" altLang="ko-KR" sz="2000" b="1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bg2">
                    <a:lumMod val="2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-&gt; </a:t>
            </a:r>
            <a:r>
              <a:rPr lang="ko-KR" altLang="en-US" sz="2000" b="1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bg2">
                    <a:lumMod val="2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각자 제어하기에 불편함</a:t>
            </a:r>
            <a:endParaRPr lang="en-US" altLang="ko-KR" sz="2000" b="1" dirty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chemeClr val="bg2">
                  <a:lumMod val="25000"/>
                </a:schemeClr>
              </a:solidFill>
              <a:latin typeface="Yoon 윤고딕 520_TT" pitchFamily="18" charset="-127"/>
              <a:ea typeface="Yoon 윤고딕 520_TT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563888" y="2060848"/>
            <a:ext cx="4572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ko-KR" sz="2000" b="1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bg2">
                    <a:lumMod val="2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PC</a:t>
            </a:r>
            <a:r>
              <a:rPr lang="ko-KR" altLang="en-US" sz="2000" b="1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bg2">
                    <a:lumMod val="2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가 많을 수록 작업은 효율적일 수 </a:t>
            </a:r>
            <a:r>
              <a:rPr lang="ko-KR" altLang="en-US" sz="2000" b="1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bg2">
                    <a:lumMod val="2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있음</a:t>
            </a:r>
            <a:endParaRPr lang="en-US" altLang="ko-KR" sz="2000" b="1" dirty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chemeClr val="bg2">
                  <a:lumMod val="25000"/>
                </a:schemeClr>
              </a:solidFill>
              <a:latin typeface="Yoon 윤고딕 520_TT" pitchFamily="18" charset="-127"/>
              <a:ea typeface="Yoon 윤고딕 520_TT" pitchFamily="18" charset="-127"/>
            </a:endParaRPr>
          </a:p>
          <a:p>
            <a:pPr algn="ctr"/>
            <a:r>
              <a:rPr lang="ko-KR" altLang="en-US" sz="2000" b="1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bg2">
                    <a:lumMod val="2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하지만 </a:t>
            </a:r>
            <a:r>
              <a:rPr lang="en-US" altLang="ko-KR" sz="2000" b="1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bg2">
                    <a:lumMod val="2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…</a:t>
            </a:r>
            <a:endParaRPr lang="en-US" altLang="ko-KR" sz="2000" b="1" dirty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chemeClr val="bg2">
                  <a:lumMod val="25000"/>
                </a:schemeClr>
              </a:solidFill>
              <a:latin typeface="Yoon 윤고딕 520_TT" pitchFamily="18" charset="-127"/>
              <a:ea typeface="Yoon 윤고딕 520_T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9774125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4" grpId="0"/>
      <p:bldP spid="6" grpId="0"/>
      <p:bldP spid="6" grpId="1"/>
      <p:bldP spid="7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/>
          <p:cNvSpPr/>
          <p:nvPr/>
        </p:nvSpPr>
        <p:spPr>
          <a:xfrm>
            <a:off x="2928926" y="523412"/>
            <a:ext cx="6215074" cy="58579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6357958"/>
            <a:ext cx="9144000" cy="5000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슬라이드 번호 개체 틀 7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78C39AD-D595-4CCB-BAA0-8988D03496E3}" type="slidenum">
              <a:rPr lang="ko-KR" altLang="en-US" smtClean="0"/>
              <a:pPr/>
              <a:t>8</a:t>
            </a:fld>
            <a:endParaRPr lang="ko-KR" altLang="en-US"/>
          </a:p>
        </p:txBody>
      </p:sp>
      <p:sp>
        <p:nvSpPr>
          <p:cNvPr id="19" name="날짜 개체 틀 15"/>
          <p:cNvSpPr>
            <a:spLocks noGrp="1"/>
          </p:cNvSpPr>
          <p:nvPr>
            <p:ph type="dt" sz="half" idx="10"/>
          </p:nvPr>
        </p:nvSpPr>
        <p:spPr>
          <a:xfrm>
            <a:off x="0" y="44624"/>
            <a:ext cx="6588224" cy="365125"/>
          </a:xfrm>
        </p:spPr>
        <p:txBody>
          <a:bodyPr/>
          <a:lstStyle/>
          <a:p>
            <a:r>
              <a:rPr lang="en-US" altLang="ko-KR" sz="1050" b="1" dirty="0" err="1" smtClean="0">
                <a:solidFill>
                  <a:schemeClr val="bg1"/>
                </a:solidFill>
              </a:rPr>
              <a:t>PassU</a:t>
            </a:r>
            <a:r>
              <a:rPr lang="en-US" altLang="ko-KR" sz="1050" b="1" dirty="0" smtClean="0">
                <a:solidFill>
                  <a:schemeClr val="bg1"/>
                </a:solidFill>
              </a:rPr>
              <a:t>(Pass your USB computer via Network) Samsung Software Membership Startup Presentation</a:t>
            </a:r>
            <a:endParaRPr lang="ko-KR" altLang="en-US" sz="1050" b="1" dirty="0">
              <a:solidFill>
                <a:schemeClr val="bg1"/>
              </a:solidFill>
            </a:endParaRPr>
          </a:p>
        </p:txBody>
      </p:sp>
      <p:pic>
        <p:nvPicPr>
          <p:cNvPr id="22" name="Picture 3" descr="C:\Users\Jake\Pictures\포폴\ssm_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0432" y="138900"/>
            <a:ext cx="540956" cy="210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3204000" y="2117174"/>
            <a:ext cx="5832648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bg2">
                    <a:lumMod val="2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‘</a:t>
            </a:r>
            <a:r>
              <a:rPr lang="en-US" altLang="ko-KR" sz="2800" b="1" dirty="0" err="1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bg2">
                    <a:lumMod val="25000"/>
                  </a:schemeClr>
                </a:solidFill>
                <a:ea typeface="Yoon 윤고딕 520_TT" pitchFamily="18" charset="-127"/>
              </a:rPr>
              <a:t>PassU</a:t>
            </a:r>
            <a:r>
              <a:rPr lang="en-US" altLang="ko-KR" sz="2800" b="1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bg2">
                    <a:lumMod val="2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’</a:t>
            </a:r>
            <a:r>
              <a:rPr lang="ko-KR" altLang="en-US" sz="2000" b="1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bg2">
                    <a:lumMod val="2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는 </a:t>
            </a:r>
            <a:endParaRPr lang="en-US" altLang="ko-KR" sz="2000" b="1" dirty="0" smtClean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chemeClr val="bg2">
                  <a:lumMod val="25000"/>
                </a:schemeClr>
              </a:solidFill>
              <a:latin typeface="Yoon 윤고딕 520_TT" pitchFamily="18" charset="-127"/>
              <a:ea typeface="Yoon 윤고딕 520_TT" pitchFamily="18" charset="-127"/>
            </a:endParaRPr>
          </a:p>
          <a:p>
            <a:pPr algn="ctr"/>
            <a:endParaRPr lang="en-US" altLang="ko-KR" sz="2000" b="1" dirty="0" smtClean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chemeClr val="bg2">
                  <a:lumMod val="25000"/>
                </a:schemeClr>
              </a:solidFill>
              <a:latin typeface="Yoon 윤고딕 520_TT" pitchFamily="18" charset="-127"/>
              <a:ea typeface="Yoon 윤고딕 520_TT" pitchFamily="18" charset="-127"/>
            </a:endParaRPr>
          </a:p>
          <a:p>
            <a:pPr algn="ctr"/>
            <a:r>
              <a:rPr lang="en-US" altLang="ko-KR" sz="2400" b="1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bg2">
                    <a:lumMod val="2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USB </a:t>
            </a:r>
            <a:r>
              <a:rPr lang="ko-KR" altLang="en-US" sz="2400" b="1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bg2">
                    <a:lumMod val="2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가상화를 통해</a:t>
            </a:r>
            <a:endParaRPr lang="en-US" altLang="ko-KR" sz="2400" b="1" dirty="0" smtClean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chemeClr val="bg2">
                  <a:lumMod val="25000"/>
                </a:schemeClr>
              </a:solidFill>
              <a:latin typeface="Yoon 윤고딕 520_TT" pitchFamily="18" charset="-127"/>
              <a:ea typeface="Yoon 윤고딕 520_TT" pitchFamily="18" charset="-127"/>
            </a:endParaRPr>
          </a:p>
          <a:p>
            <a:pPr algn="ctr"/>
            <a:r>
              <a:rPr lang="ko-KR" altLang="en-US" sz="2000" b="1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bg2">
                    <a:lumMod val="2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두 </a:t>
            </a:r>
            <a:r>
              <a:rPr lang="en-US" altLang="ko-KR" sz="2000" b="1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bg2">
                    <a:lumMod val="2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PC </a:t>
            </a:r>
            <a:r>
              <a:rPr lang="ko-KR" altLang="en-US" sz="2000" b="1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bg2">
                    <a:lumMod val="2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사이의 논리적 공유 저장소 확보</a:t>
            </a:r>
            <a:endParaRPr lang="en-US" altLang="ko-KR" sz="2000" b="1" dirty="0" smtClean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chemeClr val="bg2">
                  <a:lumMod val="25000"/>
                </a:schemeClr>
              </a:solidFill>
              <a:latin typeface="Yoon 윤고딕 520_TT" pitchFamily="18" charset="-127"/>
              <a:ea typeface="Yoon 윤고딕 520_TT" pitchFamily="18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275856" y="4417367"/>
            <a:ext cx="12168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dirty="0" smtClean="0">
                <a:solidFill>
                  <a:schemeClr val="bg2">
                    <a:lumMod val="50000"/>
                  </a:schemeClr>
                </a:solidFill>
              </a:rPr>
              <a:t>Why </a:t>
            </a:r>
            <a:r>
              <a:rPr lang="en-US" altLang="ko-KR" sz="1400" b="1" dirty="0" err="1" smtClean="0">
                <a:solidFill>
                  <a:schemeClr val="bg2">
                    <a:lumMod val="50000"/>
                  </a:schemeClr>
                </a:solidFill>
              </a:rPr>
              <a:t>PassU</a:t>
            </a:r>
            <a:r>
              <a:rPr lang="en-US" altLang="ko-KR" sz="1400" b="1" dirty="0" smtClean="0">
                <a:solidFill>
                  <a:schemeClr val="bg2">
                    <a:lumMod val="50000"/>
                  </a:schemeClr>
                </a:solidFill>
              </a:rPr>
              <a:t>?</a:t>
            </a:r>
            <a:endParaRPr lang="ko-KR" altLang="en-US" sz="14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3382635" y="4725144"/>
            <a:ext cx="536582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b="1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PC – PC </a:t>
            </a:r>
            <a:r>
              <a:rPr lang="ko-KR" altLang="en-US" sz="1400" b="1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간 간단한 데이터 이동 시 </a:t>
            </a:r>
            <a:r>
              <a:rPr lang="en-US" altLang="ko-KR" sz="1400" b="1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USB </a:t>
            </a:r>
            <a:r>
              <a:rPr lang="ko-KR" altLang="en-US" sz="1400" b="1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사용</a:t>
            </a:r>
            <a:endParaRPr lang="en-US" altLang="ko-KR" sz="1400" b="1" dirty="0"/>
          </a:p>
          <a:p>
            <a:pPr marL="742950" lvl="1" indent="-285750">
              <a:buFontTx/>
              <a:buChar char="-"/>
            </a:pPr>
            <a:r>
              <a:rPr lang="ko-KR" altLang="en-US" sz="1400" b="1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시간 소요 ↑</a:t>
            </a:r>
            <a:endParaRPr lang="en-US" altLang="ko-KR" sz="1400" b="1" dirty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Yoon 윤고딕 520_TT" pitchFamily="18" charset="-127"/>
              <a:ea typeface="Yoon 윤고딕 520_TT" pitchFamily="18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sz="1400" b="1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Pass U </a:t>
            </a:r>
            <a:r>
              <a:rPr lang="ko-KR" altLang="en-US" sz="1400" b="1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사용</a:t>
            </a:r>
            <a:endParaRPr lang="en-US" altLang="ko-KR" sz="1400" b="1" dirty="0" smtClean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Yoon 윤고딕 520_TT" pitchFamily="18" charset="-127"/>
              <a:ea typeface="Yoon 윤고딕 520_TT" pitchFamily="18" charset="-127"/>
            </a:endParaRPr>
          </a:p>
          <a:p>
            <a:pPr marL="742950" lvl="1" indent="-285750">
              <a:buFontTx/>
              <a:buChar char="-"/>
            </a:pPr>
            <a:r>
              <a:rPr lang="ko-KR" altLang="en-US" sz="1400" b="1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시간 소요</a:t>
            </a:r>
            <a:r>
              <a:rPr lang="en-US" altLang="ko-KR" sz="1400" b="1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, </a:t>
            </a:r>
            <a:r>
              <a:rPr lang="ko-KR" altLang="en-US" sz="1400" b="1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내구성</a:t>
            </a:r>
            <a:r>
              <a:rPr lang="en-US" altLang="ko-KR" sz="1400" b="1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, </a:t>
            </a:r>
            <a:r>
              <a:rPr lang="ko-KR" altLang="en-US" sz="1400" b="1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간편함에서 따라올 프로그램이 없음</a:t>
            </a:r>
            <a:endParaRPr lang="en-US" altLang="ko-KR" sz="1400" b="1" dirty="0" smtClean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Yoon 윤고딕 520_TT" pitchFamily="18" charset="-127"/>
              <a:ea typeface="Yoon 윤고딕 520_TT" pitchFamily="18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051999" y="2023636"/>
            <a:ext cx="166929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6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ea typeface="HY울릉도M" pitchFamily="18" charset="-127"/>
                <a:cs typeface="Verdana" pitchFamily="34" charset="0"/>
              </a:rPr>
              <a:t> </a:t>
            </a:r>
            <a:r>
              <a:rPr lang="en-US" altLang="ko-KR" sz="3600" b="1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ea typeface="HY울릉도M" pitchFamily="18" charset="-127"/>
                <a:cs typeface="Verdana" pitchFamily="34" charset="0"/>
              </a:rPr>
              <a:t>PassU</a:t>
            </a:r>
            <a:r>
              <a:rPr lang="en-US" altLang="ko-KR" sz="36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ea typeface="HY울릉도M" pitchFamily="18" charset="-127"/>
                <a:cs typeface="Verdana" pitchFamily="34" charset="0"/>
              </a:rPr>
              <a:t> </a:t>
            </a:r>
            <a:endParaRPr lang="ko-KR" altLang="en-US" sz="36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ea typeface="HY울릉도M" pitchFamily="18" charset="-127"/>
              <a:cs typeface="Verdana" pitchFamily="34" charset="0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01011" y="1412776"/>
            <a:ext cx="252028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cs typeface="Verdana" pitchFamily="34" charset="0"/>
              </a:rPr>
              <a:t>개발 목적</a:t>
            </a:r>
            <a:endParaRPr lang="ko-KR" altLang="en-US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+mn-ea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852511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/>
          <p:cNvSpPr/>
          <p:nvPr/>
        </p:nvSpPr>
        <p:spPr>
          <a:xfrm>
            <a:off x="2928926" y="523412"/>
            <a:ext cx="6215074" cy="58579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6357958"/>
            <a:ext cx="9144000" cy="5000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슬라이드 번호 개체 틀 7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78C39AD-D595-4CCB-BAA0-8988D03496E3}" type="slidenum">
              <a:rPr lang="ko-KR" altLang="en-US" smtClean="0"/>
              <a:pPr/>
              <a:t>9</a:t>
            </a:fld>
            <a:endParaRPr lang="ko-KR" altLang="en-US"/>
          </a:p>
        </p:txBody>
      </p:sp>
      <p:sp>
        <p:nvSpPr>
          <p:cNvPr id="19" name="날짜 개체 틀 15"/>
          <p:cNvSpPr>
            <a:spLocks noGrp="1"/>
          </p:cNvSpPr>
          <p:nvPr>
            <p:ph type="dt" sz="half" idx="10"/>
          </p:nvPr>
        </p:nvSpPr>
        <p:spPr>
          <a:xfrm>
            <a:off x="0" y="44624"/>
            <a:ext cx="6588224" cy="365125"/>
          </a:xfrm>
        </p:spPr>
        <p:txBody>
          <a:bodyPr/>
          <a:lstStyle/>
          <a:p>
            <a:r>
              <a:rPr lang="en-US" altLang="ko-KR" sz="1050" b="1" dirty="0" err="1" smtClean="0">
                <a:solidFill>
                  <a:schemeClr val="bg1"/>
                </a:solidFill>
              </a:rPr>
              <a:t>PassU</a:t>
            </a:r>
            <a:r>
              <a:rPr lang="en-US" altLang="ko-KR" sz="1050" b="1" dirty="0" smtClean="0">
                <a:solidFill>
                  <a:schemeClr val="bg1"/>
                </a:solidFill>
              </a:rPr>
              <a:t>(Pass your USB computer via Network) Samsung Software Membership Startup Presentation</a:t>
            </a:r>
            <a:endParaRPr lang="ko-KR" altLang="en-US" sz="1050" b="1" dirty="0">
              <a:solidFill>
                <a:schemeClr val="bg1"/>
              </a:solidFill>
            </a:endParaRPr>
          </a:p>
        </p:txBody>
      </p:sp>
      <p:pic>
        <p:nvPicPr>
          <p:cNvPr id="22" name="Picture 3" descr="C:\Users\Jake\Pictures\포폴\ssm_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0432" y="138900"/>
            <a:ext cx="540956" cy="210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3204000" y="2117174"/>
            <a:ext cx="583264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bg2">
                    <a:lumMod val="2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‘</a:t>
            </a:r>
            <a:r>
              <a:rPr lang="en-US" altLang="ko-KR" sz="2800" b="1" dirty="0" err="1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bg2">
                    <a:lumMod val="25000"/>
                  </a:schemeClr>
                </a:solidFill>
                <a:ea typeface="Yoon 윤고딕 520_TT" pitchFamily="18" charset="-127"/>
              </a:rPr>
              <a:t>PassU</a:t>
            </a:r>
            <a:r>
              <a:rPr lang="en-US" altLang="ko-KR" sz="2800" b="1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bg2">
                    <a:lumMod val="2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’</a:t>
            </a:r>
            <a:r>
              <a:rPr lang="ko-KR" altLang="en-US" sz="2000" b="1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bg2">
                    <a:lumMod val="2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는 </a:t>
            </a:r>
            <a:endParaRPr lang="en-US" altLang="ko-KR" sz="2000" b="1" dirty="0" smtClean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chemeClr val="bg2">
                  <a:lumMod val="25000"/>
                </a:schemeClr>
              </a:solidFill>
              <a:latin typeface="Yoon 윤고딕 520_TT" pitchFamily="18" charset="-127"/>
              <a:ea typeface="Yoon 윤고딕 520_TT" pitchFamily="18" charset="-127"/>
            </a:endParaRPr>
          </a:p>
          <a:p>
            <a:pPr algn="ctr"/>
            <a:endParaRPr lang="en-US" altLang="ko-KR" sz="2000" b="1" dirty="0" smtClean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chemeClr val="bg2">
                  <a:lumMod val="25000"/>
                </a:schemeClr>
              </a:solidFill>
              <a:latin typeface="Yoon 윤고딕 520_TT" pitchFamily="18" charset="-127"/>
              <a:ea typeface="Yoon 윤고딕 520_TT" pitchFamily="18" charset="-127"/>
            </a:endParaRPr>
          </a:p>
          <a:p>
            <a:pPr algn="ctr"/>
            <a:r>
              <a:rPr lang="en-US" altLang="ko-KR" sz="2400" b="1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bg2">
                    <a:lumMod val="2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USB </a:t>
            </a:r>
            <a:r>
              <a:rPr lang="ko-KR" altLang="en-US" sz="2400" b="1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bg2">
                    <a:lumMod val="2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저장 장치 뿐만 아니라</a:t>
            </a:r>
            <a:endParaRPr lang="en-US" altLang="ko-KR" sz="2400" b="1" dirty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chemeClr val="bg2">
                  <a:lumMod val="25000"/>
                </a:schemeClr>
              </a:solidFill>
              <a:latin typeface="Yoon 윤고딕 520_TT" pitchFamily="18" charset="-127"/>
              <a:ea typeface="Yoon 윤고딕 520_TT" pitchFamily="18" charset="-127"/>
            </a:endParaRPr>
          </a:p>
          <a:p>
            <a:pPr algn="ctr"/>
            <a:r>
              <a:rPr lang="ko-KR" altLang="en-US" sz="2400" b="1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bg2">
                    <a:lumMod val="2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입력장치</a:t>
            </a:r>
            <a:r>
              <a:rPr lang="en-US" altLang="ko-KR" sz="2400" b="1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bg2">
                    <a:lumMod val="2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, </a:t>
            </a:r>
            <a:r>
              <a:rPr lang="ko-KR" altLang="en-US" sz="2400" b="1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bg2">
                    <a:lumMod val="2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프린터 등의 공유 가능성 확보</a:t>
            </a:r>
            <a:endParaRPr lang="en-US" altLang="ko-KR" sz="2400" b="1" dirty="0" smtClean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chemeClr val="bg2">
                  <a:lumMod val="25000"/>
                </a:schemeClr>
              </a:solidFill>
              <a:latin typeface="Yoon 윤고딕 520_TT" pitchFamily="18" charset="-127"/>
              <a:ea typeface="Yoon 윤고딕 520_TT" pitchFamily="18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275856" y="4417367"/>
            <a:ext cx="12168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dirty="0" smtClean="0">
                <a:solidFill>
                  <a:schemeClr val="bg2">
                    <a:lumMod val="50000"/>
                  </a:schemeClr>
                </a:solidFill>
              </a:rPr>
              <a:t>Why </a:t>
            </a:r>
            <a:r>
              <a:rPr lang="en-US" altLang="ko-KR" sz="1400" b="1" dirty="0" err="1" smtClean="0">
                <a:solidFill>
                  <a:schemeClr val="bg2">
                    <a:lumMod val="50000"/>
                  </a:schemeClr>
                </a:solidFill>
              </a:rPr>
              <a:t>PassU</a:t>
            </a:r>
            <a:r>
              <a:rPr lang="en-US" altLang="ko-KR" sz="1400" b="1" dirty="0" smtClean="0">
                <a:solidFill>
                  <a:schemeClr val="bg2">
                    <a:lumMod val="50000"/>
                  </a:schemeClr>
                </a:solidFill>
              </a:rPr>
              <a:t>?</a:t>
            </a:r>
            <a:endParaRPr lang="ko-KR" altLang="en-US" sz="14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3382635" y="4725144"/>
            <a:ext cx="536582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b="1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USB </a:t>
            </a:r>
            <a:r>
              <a:rPr lang="ko-KR" altLang="en-US" sz="1400" b="1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장치 공유를 통해 대용량 저장장치 뿐만 아니라 </a:t>
            </a:r>
            <a:r>
              <a:rPr lang="en-US" altLang="ko-KR" sz="1400" b="1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USB</a:t>
            </a:r>
            <a:r>
              <a:rPr lang="ko-KR" altLang="en-US" sz="1400" b="1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로 연결되는 다른 입</a:t>
            </a:r>
            <a:r>
              <a:rPr lang="en-US" altLang="ko-KR" sz="1400" b="1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,</a:t>
            </a:r>
            <a:r>
              <a:rPr lang="ko-KR" altLang="en-US" sz="1400" b="1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출력 장치들로도 많이 활용할 수 있다</a:t>
            </a:r>
            <a:r>
              <a:rPr lang="en-US" altLang="ko-KR" sz="1400" b="1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400" b="1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하나의 </a:t>
            </a:r>
            <a:r>
              <a:rPr lang="en-US" altLang="ko-KR" sz="1400" b="1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PC</a:t>
            </a:r>
            <a:r>
              <a:rPr lang="ko-KR" altLang="en-US" sz="1400" b="1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에 </a:t>
            </a:r>
            <a:r>
              <a:rPr lang="en-US" altLang="ko-KR" sz="1400" b="1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USB </a:t>
            </a:r>
            <a:r>
              <a:rPr lang="ko-KR" altLang="en-US" sz="1400" b="1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장치가 연결되어 있으면 </a:t>
            </a:r>
            <a:r>
              <a:rPr lang="en-US" altLang="ko-KR" sz="1400" b="1" dirty="0" err="1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PassU</a:t>
            </a:r>
            <a:r>
              <a:rPr lang="ko-KR" altLang="en-US" sz="1400" b="1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를 통해서 다른 </a:t>
            </a:r>
            <a:r>
              <a:rPr lang="en-US" altLang="ko-KR" sz="1400" b="1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PC</a:t>
            </a:r>
            <a:r>
              <a:rPr lang="ko-KR" altLang="en-US" sz="1400" b="1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에서도 이용이 가능</a:t>
            </a:r>
            <a:endParaRPr lang="en-US" altLang="ko-KR" sz="1400" b="1" dirty="0" smtClean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Yoon 윤고딕 520_TT" pitchFamily="18" charset="-127"/>
              <a:ea typeface="Yoon 윤고딕 520_TT" pitchFamily="18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051999" y="2023636"/>
            <a:ext cx="166929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6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ea typeface="HY울릉도M" pitchFamily="18" charset="-127"/>
                <a:cs typeface="Verdana" pitchFamily="34" charset="0"/>
              </a:rPr>
              <a:t> </a:t>
            </a:r>
            <a:r>
              <a:rPr lang="en-US" altLang="ko-KR" sz="3600" b="1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ea typeface="HY울릉도M" pitchFamily="18" charset="-127"/>
                <a:cs typeface="Verdana" pitchFamily="34" charset="0"/>
              </a:rPr>
              <a:t>PassU</a:t>
            </a:r>
            <a:r>
              <a:rPr lang="en-US" altLang="ko-KR" sz="36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ea typeface="HY울릉도M" pitchFamily="18" charset="-127"/>
                <a:cs typeface="Verdana" pitchFamily="34" charset="0"/>
              </a:rPr>
              <a:t> </a:t>
            </a:r>
            <a:endParaRPr lang="ko-KR" altLang="en-US" sz="36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ea typeface="HY울릉도M" pitchFamily="18" charset="-127"/>
              <a:cs typeface="Verdana" pitchFamily="34" charset="0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01011" y="1412776"/>
            <a:ext cx="252028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cs typeface="Verdana" pitchFamily="34" charset="0"/>
              </a:rPr>
              <a:t>개발 목적</a:t>
            </a:r>
            <a:endParaRPr lang="ko-KR" altLang="en-US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+mn-ea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023804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2113</TotalTime>
  <Words>2281</Words>
  <Application>Microsoft Office PowerPoint</Application>
  <PresentationFormat>화면 슬라이드 쇼(4:3)</PresentationFormat>
  <Paragraphs>467</Paragraphs>
  <Slides>32</Slides>
  <Notes>31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44" baseType="lpstr">
      <vt:lpstr>굴림</vt:lpstr>
      <vt:lpstr>Arial</vt:lpstr>
      <vt:lpstr>Rockwell</vt:lpstr>
      <vt:lpstr>나눔손글씨 펜</vt:lpstr>
      <vt:lpstr>맑은 고딕</vt:lpstr>
      <vt:lpstr>바탕체</vt:lpstr>
      <vt:lpstr>Yoon 윤고딕 520_TT</vt:lpstr>
      <vt:lpstr>Calibri</vt:lpstr>
      <vt:lpstr>휴먼모음T</vt:lpstr>
      <vt:lpstr>Verdana</vt:lpstr>
      <vt:lpstr>HY울릉도M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Chung-Ang Univ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KSH</dc:creator>
  <cp:lastModifiedBy>Registered User</cp:lastModifiedBy>
  <cp:revision>312</cp:revision>
  <dcterms:created xsi:type="dcterms:W3CDTF">2010-07-09T16:02:12Z</dcterms:created>
  <dcterms:modified xsi:type="dcterms:W3CDTF">2013-08-05T22:33:43Z</dcterms:modified>
</cp:coreProperties>
</file>